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3"/>
  </p:notesMasterIdLst>
  <p:sldIdLst>
    <p:sldId id="257" r:id="rId6"/>
    <p:sldId id="306" r:id="rId7"/>
    <p:sldId id="266" r:id="rId8"/>
    <p:sldId id="302" r:id="rId9"/>
    <p:sldId id="308" r:id="rId10"/>
    <p:sldId id="325" r:id="rId11"/>
    <p:sldId id="317" r:id="rId12"/>
    <p:sldId id="307" r:id="rId13"/>
    <p:sldId id="309" r:id="rId14"/>
    <p:sldId id="324" r:id="rId15"/>
    <p:sldId id="318" r:id="rId16"/>
    <p:sldId id="311" r:id="rId17"/>
    <p:sldId id="312" r:id="rId18"/>
    <p:sldId id="313" r:id="rId19"/>
    <p:sldId id="314" r:id="rId20"/>
    <p:sldId id="320" r:id="rId21"/>
    <p:sldId id="3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64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1344" userDrawn="1">
          <p15:clr>
            <a:srgbClr val="A4A3A4"/>
          </p15:clr>
        </p15:guide>
        <p15:guide id="4" pos="3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0B32"/>
    <a:srgbClr val="FFC000"/>
    <a:srgbClr val="F2F2F2"/>
    <a:srgbClr val="FFFFFF"/>
    <a:srgbClr val="767171"/>
    <a:srgbClr val="A6A6A6"/>
    <a:srgbClr val="FFE699"/>
    <a:srgbClr val="F4567F"/>
    <a:srgbClr val="ECECEC"/>
    <a:srgbClr val="BDA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DFF9E9-9ED6-41C7-BBBB-6E65124CCC90}" v="995" dt="2024-07-24T01:09:38.2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3" autoAdjust="0"/>
    <p:restoredTop sz="94720"/>
  </p:normalViewPr>
  <p:slideViewPr>
    <p:cSldViewPr snapToGrid="0">
      <p:cViewPr varScale="1">
        <p:scale>
          <a:sx n="102" d="100"/>
          <a:sy n="102" d="100"/>
        </p:scale>
        <p:origin x="872" y="176"/>
      </p:cViewPr>
      <p:guideLst>
        <p:guide pos="3864"/>
        <p:guide orient="horz" pos="2160"/>
        <p:guide orient="horz" pos="1344"/>
        <p:guide pos="38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Jacinda" userId="74f99726-fd56-4fc7-8f32-78f30d34f9bd" providerId="ADAL" clId="{ABDFF9E9-9ED6-41C7-BBBB-6E65124CCC90}"/>
    <pc:docChg chg="undo custSel addSld delSld modSld sldOrd modMainMaster">
      <pc:chgData name="Smith, Jacinda" userId="74f99726-fd56-4fc7-8f32-78f30d34f9bd" providerId="ADAL" clId="{ABDFF9E9-9ED6-41C7-BBBB-6E65124CCC90}" dt="2024-07-24T01:11:20.005" v="4185" actId="14861"/>
      <pc:docMkLst>
        <pc:docMk/>
      </pc:docMkLst>
      <pc:sldChg chg="addSp modSp mod">
        <pc:chgData name="Smith, Jacinda" userId="74f99726-fd56-4fc7-8f32-78f30d34f9bd" providerId="ADAL" clId="{ABDFF9E9-9ED6-41C7-BBBB-6E65124CCC90}" dt="2024-07-24T00:41:58.712" v="3961" actId="1076"/>
        <pc:sldMkLst>
          <pc:docMk/>
          <pc:sldMk cId="3910052648" sldId="257"/>
        </pc:sldMkLst>
        <pc:spChg chg="add mod">
          <ac:chgData name="Smith, Jacinda" userId="74f99726-fd56-4fc7-8f32-78f30d34f9bd" providerId="ADAL" clId="{ABDFF9E9-9ED6-41C7-BBBB-6E65124CCC90}" dt="2024-07-24T00:36:21.435" v="3928" actId="14100"/>
          <ac:spMkLst>
            <pc:docMk/>
            <pc:sldMk cId="3910052648" sldId="257"/>
            <ac:spMk id="2" creationId="{0275D7F5-E02D-143E-5CCC-244EDC5C28E3}"/>
          </ac:spMkLst>
        </pc:spChg>
        <pc:spChg chg="mod ord">
          <ac:chgData name="Smith, Jacinda" userId="74f99726-fd56-4fc7-8f32-78f30d34f9bd" providerId="ADAL" clId="{ABDFF9E9-9ED6-41C7-BBBB-6E65124CCC90}" dt="2024-07-24T00:37:20.565" v="3940" actId="6549"/>
          <ac:spMkLst>
            <pc:docMk/>
            <pc:sldMk cId="3910052648" sldId="257"/>
            <ac:spMk id="10" creationId="{E6940051-7D58-7641-BBE7-06970DB2C536}"/>
          </ac:spMkLst>
        </pc:spChg>
        <pc:picChg chg="mod">
          <ac:chgData name="Smith, Jacinda" userId="74f99726-fd56-4fc7-8f32-78f30d34f9bd" providerId="ADAL" clId="{ABDFF9E9-9ED6-41C7-BBBB-6E65124CCC90}" dt="2024-07-24T00:41:58.712" v="3961" actId="1076"/>
          <ac:picMkLst>
            <pc:docMk/>
            <pc:sldMk cId="3910052648" sldId="257"/>
            <ac:picMk id="9" creationId="{8AEF2003-F4B3-9248-99DC-F0681DA5C33C}"/>
          </ac:picMkLst>
        </pc:picChg>
      </pc:sldChg>
      <pc:sldChg chg="addSp modSp mod">
        <pc:chgData name="Smith, Jacinda" userId="74f99726-fd56-4fc7-8f32-78f30d34f9bd" providerId="ADAL" clId="{ABDFF9E9-9ED6-41C7-BBBB-6E65124CCC90}" dt="2024-07-24T01:02:12.710" v="4106" actId="1036"/>
        <pc:sldMkLst>
          <pc:docMk/>
          <pc:sldMk cId="2020669278" sldId="266"/>
        </pc:sldMkLst>
        <pc:spChg chg="mod">
          <ac:chgData name="Smith, Jacinda" userId="74f99726-fd56-4fc7-8f32-78f30d34f9bd" providerId="ADAL" clId="{ABDFF9E9-9ED6-41C7-BBBB-6E65124CCC90}" dt="2024-07-23T23:48:27.260" v="3357" actId="692"/>
          <ac:spMkLst>
            <pc:docMk/>
            <pc:sldMk cId="2020669278" sldId="266"/>
            <ac:spMk id="3" creationId="{C412EB86-BE0F-466D-777D-F7E13F72FBB9}"/>
          </ac:spMkLst>
        </pc:spChg>
        <pc:spChg chg="mod">
          <ac:chgData name="Smith, Jacinda" userId="74f99726-fd56-4fc7-8f32-78f30d34f9bd" providerId="ADAL" clId="{ABDFF9E9-9ED6-41C7-BBBB-6E65124CCC90}" dt="2024-07-23T23:45:04.378" v="3288" actId="1076"/>
          <ac:spMkLst>
            <pc:docMk/>
            <pc:sldMk cId="2020669278" sldId="266"/>
            <ac:spMk id="6" creationId="{9F40CF95-1F03-4BEF-802F-7D71BC4A7010}"/>
          </ac:spMkLst>
        </pc:spChg>
        <pc:cxnChg chg="add mod">
          <ac:chgData name="Smith, Jacinda" userId="74f99726-fd56-4fc7-8f32-78f30d34f9bd" providerId="ADAL" clId="{ABDFF9E9-9ED6-41C7-BBBB-6E65124CCC90}" dt="2024-07-24T01:02:00.157" v="4082" actId="692"/>
          <ac:cxnSpMkLst>
            <pc:docMk/>
            <pc:sldMk cId="2020669278" sldId="266"/>
            <ac:cxnSpMk id="5" creationId="{48AB0124-2AD3-50BD-46A0-2250B4477F22}"/>
          </ac:cxnSpMkLst>
        </pc:cxnChg>
        <pc:cxnChg chg="add mod">
          <ac:chgData name="Smith, Jacinda" userId="74f99726-fd56-4fc7-8f32-78f30d34f9bd" providerId="ADAL" clId="{ABDFF9E9-9ED6-41C7-BBBB-6E65124CCC90}" dt="2024-07-24T01:02:12.710" v="4106" actId="1036"/>
          <ac:cxnSpMkLst>
            <pc:docMk/>
            <pc:sldMk cId="2020669278" sldId="266"/>
            <ac:cxnSpMk id="7" creationId="{40851534-0C68-2A03-AB1F-31002C138499}"/>
          </ac:cxnSpMkLst>
        </pc:cxnChg>
      </pc:sldChg>
      <pc:sldChg chg="del">
        <pc:chgData name="Smith, Jacinda" userId="74f99726-fd56-4fc7-8f32-78f30d34f9bd" providerId="ADAL" clId="{ABDFF9E9-9ED6-41C7-BBBB-6E65124CCC90}" dt="2024-07-24T00:17:47.995" v="3765" actId="47"/>
        <pc:sldMkLst>
          <pc:docMk/>
          <pc:sldMk cId="3102691883" sldId="280"/>
        </pc:sldMkLst>
      </pc:sldChg>
      <pc:sldChg chg="addSp delSp modSp mod">
        <pc:chgData name="Smith, Jacinda" userId="74f99726-fd56-4fc7-8f32-78f30d34f9bd" providerId="ADAL" clId="{ABDFF9E9-9ED6-41C7-BBBB-6E65124CCC90}" dt="2024-07-24T01:09:50.270" v="4125" actId="478"/>
        <pc:sldMkLst>
          <pc:docMk/>
          <pc:sldMk cId="2094264736" sldId="302"/>
        </pc:sldMkLst>
        <pc:spChg chg="mod">
          <ac:chgData name="Smith, Jacinda" userId="74f99726-fd56-4fc7-8f32-78f30d34f9bd" providerId="ADAL" clId="{ABDFF9E9-9ED6-41C7-BBBB-6E65124CCC90}" dt="2024-07-23T23:31:46.604" v="3119" actId="14100"/>
          <ac:spMkLst>
            <pc:docMk/>
            <pc:sldMk cId="2094264736" sldId="302"/>
            <ac:spMk id="2" creationId="{DAC756A6-6A52-CA4A-4636-3C195F2FA6BA}"/>
          </ac:spMkLst>
        </pc:spChg>
        <pc:spChg chg="mod">
          <ac:chgData name="Smith, Jacinda" userId="74f99726-fd56-4fc7-8f32-78f30d34f9bd" providerId="ADAL" clId="{ABDFF9E9-9ED6-41C7-BBBB-6E65124CCC90}" dt="2024-07-23T23:31:54.099" v="3121" actId="14100"/>
          <ac:spMkLst>
            <pc:docMk/>
            <pc:sldMk cId="2094264736" sldId="302"/>
            <ac:spMk id="3" creationId="{5397D238-4EB2-C80F-1DB8-98868DF0822C}"/>
          </ac:spMkLst>
        </pc:spChg>
        <pc:spChg chg="mod">
          <ac:chgData name="Smith, Jacinda" userId="74f99726-fd56-4fc7-8f32-78f30d34f9bd" providerId="ADAL" clId="{ABDFF9E9-9ED6-41C7-BBBB-6E65124CCC90}" dt="2024-07-23T23:32:21.592" v="3124" actId="120"/>
          <ac:spMkLst>
            <pc:docMk/>
            <pc:sldMk cId="2094264736" sldId="302"/>
            <ac:spMk id="4" creationId="{5B24483F-44FD-9064-A782-31678043EDCC}"/>
          </ac:spMkLst>
        </pc:spChg>
        <pc:spChg chg="add mod">
          <ac:chgData name="Smith, Jacinda" userId="74f99726-fd56-4fc7-8f32-78f30d34f9bd" providerId="ADAL" clId="{ABDFF9E9-9ED6-41C7-BBBB-6E65124CCC90}" dt="2024-07-24T00:01:32.493" v="3495" actId="1076"/>
          <ac:spMkLst>
            <pc:docMk/>
            <pc:sldMk cId="2094264736" sldId="302"/>
            <ac:spMk id="5" creationId="{8D78BF69-9357-0018-0AF3-615F850D7618}"/>
          </ac:spMkLst>
        </pc:spChg>
        <pc:spChg chg="del mod">
          <ac:chgData name="Smith, Jacinda" userId="74f99726-fd56-4fc7-8f32-78f30d34f9bd" providerId="ADAL" clId="{ABDFF9E9-9ED6-41C7-BBBB-6E65124CCC90}" dt="2024-07-24T00:01:25.330" v="3493" actId="478"/>
          <ac:spMkLst>
            <pc:docMk/>
            <pc:sldMk cId="2094264736" sldId="302"/>
            <ac:spMk id="8" creationId="{A64A7C8D-5C34-E23B-DC1A-681A3560D8C6}"/>
          </ac:spMkLst>
        </pc:spChg>
        <pc:picChg chg="add del mod">
          <ac:chgData name="Smith, Jacinda" userId="74f99726-fd56-4fc7-8f32-78f30d34f9bd" providerId="ADAL" clId="{ABDFF9E9-9ED6-41C7-BBBB-6E65124CCC90}" dt="2024-07-24T01:09:50.270" v="4125" actId="478"/>
          <ac:picMkLst>
            <pc:docMk/>
            <pc:sldMk cId="2094264736" sldId="302"/>
            <ac:picMk id="6" creationId="{FDD1E702-2C14-8F70-87AF-236D823A757B}"/>
          </ac:picMkLst>
        </pc:picChg>
        <pc:picChg chg="mod modCrop">
          <ac:chgData name="Smith, Jacinda" userId="74f99726-fd56-4fc7-8f32-78f30d34f9bd" providerId="ADAL" clId="{ABDFF9E9-9ED6-41C7-BBBB-6E65124CCC90}" dt="2024-07-23T23:31:32.553" v="3116" actId="1076"/>
          <ac:picMkLst>
            <pc:docMk/>
            <pc:sldMk cId="2094264736" sldId="302"/>
            <ac:picMk id="12" creationId="{443EDA0E-51C7-B64B-BE38-D14D95E8FFC3}"/>
          </ac:picMkLst>
        </pc:picChg>
      </pc:sldChg>
      <pc:sldChg chg="addSp delSp modSp mod">
        <pc:chgData name="Smith, Jacinda" userId="74f99726-fd56-4fc7-8f32-78f30d34f9bd" providerId="ADAL" clId="{ABDFF9E9-9ED6-41C7-BBBB-6E65124CCC90}" dt="2024-07-24T01:01:41.474" v="4061" actId="1038"/>
        <pc:sldMkLst>
          <pc:docMk/>
          <pc:sldMk cId="196835299" sldId="306"/>
        </pc:sldMkLst>
        <pc:spChg chg="add mod">
          <ac:chgData name="Smith, Jacinda" userId="74f99726-fd56-4fc7-8f32-78f30d34f9bd" providerId="ADAL" clId="{ABDFF9E9-9ED6-41C7-BBBB-6E65124CCC90}" dt="2024-07-24T00:28:18.237" v="3838" actId="1076"/>
          <ac:spMkLst>
            <pc:docMk/>
            <pc:sldMk cId="196835299" sldId="306"/>
            <ac:spMk id="2" creationId="{6CD35C81-A067-4710-19A7-36301D051FB1}"/>
          </ac:spMkLst>
        </pc:spChg>
        <pc:spChg chg="add mod">
          <ac:chgData name="Smith, Jacinda" userId="74f99726-fd56-4fc7-8f32-78f30d34f9bd" providerId="ADAL" clId="{ABDFF9E9-9ED6-41C7-BBBB-6E65124CCC90}" dt="2024-07-24T00:31:59.679" v="3879" actId="404"/>
          <ac:spMkLst>
            <pc:docMk/>
            <pc:sldMk cId="196835299" sldId="306"/>
            <ac:spMk id="3" creationId="{B83EE229-B16B-4A40-F498-7B81DD49D99F}"/>
          </ac:spMkLst>
        </pc:spChg>
        <pc:spChg chg="mod">
          <ac:chgData name="Smith, Jacinda" userId="74f99726-fd56-4fc7-8f32-78f30d34f9bd" providerId="ADAL" clId="{ABDFF9E9-9ED6-41C7-BBBB-6E65124CCC90}" dt="2024-07-24T00:34:28.606" v="3902" actId="2085"/>
          <ac:spMkLst>
            <pc:docMk/>
            <pc:sldMk cId="196835299" sldId="306"/>
            <ac:spMk id="4" creationId="{063598D7-61D3-0E00-3255-03F848E61D32}"/>
          </ac:spMkLst>
        </pc:spChg>
        <pc:spChg chg="add mod">
          <ac:chgData name="Smith, Jacinda" userId="74f99726-fd56-4fc7-8f32-78f30d34f9bd" providerId="ADAL" clId="{ABDFF9E9-9ED6-41C7-BBBB-6E65124CCC90}" dt="2024-07-24T00:34:13.399" v="3901" actId="121"/>
          <ac:spMkLst>
            <pc:docMk/>
            <pc:sldMk cId="196835299" sldId="306"/>
            <ac:spMk id="5" creationId="{B77F4BBE-9EFE-D338-A363-914862688756}"/>
          </ac:spMkLst>
        </pc:spChg>
        <pc:spChg chg="add mod">
          <ac:chgData name="Smith, Jacinda" userId="74f99726-fd56-4fc7-8f32-78f30d34f9bd" providerId="ADAL" clId="{ABDFF9E9-9ED6-41C7-BBBB-6E65124CCC90}" dt="2024-07-24T00:33:43.607" v="3898" actId="12788"/>
          <ac:spMkLst>
            <pc:docMk/>
            <pc:sldMk cId="196835299" sldId="306"/>
            <ac:spMk id="6" creationId="{9E70F41B-E93B-04FC-5A65-9028D584E920}"/>
          </ac:spMkLst>
        </pc:spChg>
        <pc:spChg chg="add mod">
          <ac:chgData name="Smith, Jacinda" userId="74f99726-fd56-4fc7-8f32-78f30d34f9bd" providerId="ADAL" clId="{ABDFF9E9-9ED6-41C7-BBBB-6E65124CCC90}" dt="2024-07-24T00:48:51.095" v="4030" actId="20577"/>
          <ac:spMkLst>
            <pc:docMk/>
            <pc:sldMk cId="196835299" sldId="306"/>
            <ac:spMk id="7" creationId="{C5BEF733-0A74-7CB0-C69F-08549AE47508}"/>
          </ac:spMkLst>
        </pc:spChg>
        <pc:spChg chg="add mod">
          <ac:chgData name="Smith, Jacinda" userId="74f99726-fd56-4fc7-8f32-78f30d34f9bd" providerId="ADAL" clId="{ABDFF9E9-9ED6-41C7-BBBB-6E65124CCC90}" dt="2024-07-24T00:33:57.441" v="3900" actId="12788"/>
          <ac:spMkLst>
            <pc:docMk/>
            <pc:sldMk cId="196835299" sldId="306"/>
            <ac:spMk id="8" creationId="{2968ED3E-3F33-4A7D-F4F5-758E4EE83D47}"/>
          </ac:spMkLst>
        </pc:spChg>
        <pc:spChg chg="add mod">
          <ac:chgData name="Smith, Jacinda" userId="74f99726-fd56-4fc7-8f32-78f30d34f9bd" providerId="ADAL" clId="{ABDFF9E9-9ED6-41C7-BBBB-6E65124CCC90}" dt="2024-07-24T00:48:34.233" v="4029" actId="14100"/>
          <ac:spMkLst>
            <pc:docMk/>
            <pc:sldMk cId="196835299" sldId="306"/>
            <ac:spMk id="17" creationId="{EB0BA1F1-DB4B-8D93-36F8-BC39EB0CD749}"/>
          </ac:spMkLst>
        </pc:spChg>
        <pc:spChg chg="add del mod">
          <ac:chgData name="Smith, Jacinda" userId="74f99726-fd56-4fc7-8f32-78f30d34f9bd" providerId="ADAL" clId="{ABDFF9E9-9ED6-41C7-BBBB-6E65124CCC90}" dt="2024-07-24T00:45:46.091" v="4002" actId="478"/>
          <ac:spMkLst>
            <pc:docMk/>
            <pc:sldMk cId="196835299" sldId="306"/>
            <ac:spMk id="18" creationId="{F095C5B5-249B-527E-BCAE-5F9C6E367CF0}"/>
          </ac:spMkLst>
        </pc:spChg>
        <pc:spChg chg="add mod">
          <ac:chgData name="Smith, Jacinda" userId="74f99726-fd56-4fc7-8f32-78f30d34f9bd" providerId="ADAL" clId="{ABDFF9E9-9ED6-41C7-BBBB-6E65124CCC90}" dt="2024-07-24T01:01:41.474" v="4061" actId="1038"/>
          <ac:spMkLst>
            <pc:docMk/>
            <pc:sldMk cId="196835299" sldId="306"/>
            <ac:spMk id="19" creationId="{C903AE7A-36CE-764F-7DDA-6C1FF52E14A2}"/>
          </ac:spMkLst>
        </pc:spChg>
        <pc:spChg chg="add mod">
          <ac:chgData name="Smith, Jacinda" userId="74f99726-fd56-4fc7-8f32-78f30d34f9bd" providerId="ADAL" clId="{ABDFF9E9-9ED6-41C7-BBBB-6E65124CCC90}" dt="2024-07-24T01:01:26.419" v="4056" actId="1035"/>
          <ac:spMkLst>
            <pc:docMk/>
            <pc:sldMk cId="196835299" sldId="306"/>
            <ac:spMk id="20" creationId="{D7D54D03-8F27-EAD5-4381-58A01B358AE0}"/>
          </ac:spMkLst>
        </pc:spChg>
        <pc:spChg chg="add mod ord">
          <ac:chgData name="Smith, Jacinda" userId="74f99726-fd56-4fc7-8f32-78f30d34f9bd" providerId="ADAL" clId="{ABDFF9E9-9ED6-41C7-BBBB-6E65124CCC90}" dt="2024-07-24T01:00:22.956" v="4044" actId="171"/>
          <ac:spMkLst>
            <pc:docMk/>
            <pc:sldMk cId="196835299" sldId="306"/>
            <ac:spMk id="21" creationId="{061A3385-65D1-CB9F-6AAB-FC4ADBE55B7E}"/>
          </ac:spMkLst>
        </pc:spChg>
        <pc:spChg chg="add mod ord">
          <ac:chgData name="Smith, Jacinda" userId="74f99726-fd56-4fc7-8f32-78f30d34f9bd" providerId="ADAL" clId="{ABDFF9E9-9ED6-41C7-BBBB-6E65124CCC90}" dt="2024-07-24T01:00:38.322" v="4048" actId="171"/>
          <ac:spMkLst>
            <pc:docMk/>
            <pc:sldMk cId="196835299" sldId="306"/>
            <ac:spMk id="22" creationId="{ACED03B1-072E-CE6D-DE5D-BD24C0E3C72C}"/>
          </ac:spMkLst>
        </pc:spChg>
        <pc:graphicFrameChg chg="add mod">
          <ac:chgData name="Smith, Jacinda" userId="74f99726-fd56-4fc7-8f32-78f30d34f9bd" providerId="ADAL" clId="{ABDFF9E9-9ED6-41C7-BBBB-6E65124CCC90}" dt="2024-07-24T00:33:57.441" v="3900" actId="12788"/>
          <ac:graphicFrameMkLst>
            <pc:docMk/>
            <pc:sldMk cId="196835299" sldId="306"/>
            <ac:graphicFrameMk id="12" creationId="{068A3579-FFB3-8515-AFCC-F6C86E5D0924}"/>
          </ac:graphicFrameMkLst>
        </pc:graphicFrameChg>
        <pc:graphicFrameChg chg="add mod">
          <ac:chgData name="Smith, Jacinda" userId="74f99726-fd56-4fc7-8f32-78f30d34f9bd" providerId="ADAL" clId="{ABDFF9E9-9ED6-41C7-BBBB-6E65124CCC90}" dt="2024-07-24T00:33:43.607" v="3898" actId="12788"/>
          <ac:graphicFrameMkLst>
            <pc:docMk/>
            <pc:sldMk cId="196835299" sldId="306"/>
            <ac:graphicFrameMk id="13" creationId="{C2CBE93A-8A51-2CBA-4BF7-E769347DB2D3}"/>
          </ac:graphicFrameMkLst>
        </pc:graphicFrameChg>
        <pc:graphicFrameChg chg="add mod">
          <ac:chgData name="Smith, Jacinda" userId="74f99726-fd56-4fc7-8f32-78f30d34f9bd" providerId="ADAL" clId="{ABDFF9E9-9ED6-41C7-BBBB-6E65124CCC90}" dt="2024-07-24T00:59:37.897" v="4034"/>
          <ac:graphicFrameMkLst>
            <pc:docMk/>
            <pc:sldMk cId="196835299" sldId="306"/>
            <ac:graphicFrameMk id="14" creationId="{E27DBF18-27D2-FB47-92C9-82AC16730EB9}"/>
          </ac:graphicFrameMkLst>
        </pc:graphicFrameChg>
        <pc:picChg chg="del mod ord modCrop">
          <ac:chgData name="Smith, Jacinda" userId="74f99726-fd56-4fc7-8f32-78f30d34f9bd" providerId="ADAL" clId="{ABDFF9E9-9ED6-41C7-BBBB-6E65124CCC90}" dt="2024-07-24T00:30:30.199" v="3853" actId="478"/>
          <ac:picMkLst>
            <pc:docMk/>
            <pc:sldMk cId="196835299" sldId="306"/>
            <ac:picMk id="9" creationId="{5CD757BE-A306-9F32-419F-89F51ED14F58}"/>
          </ac:picMkLst>
        </pc:picChg>
        <pc:picChg chg="add del mod">
          <ac:chgData name="Smith, Jacinda" userId="74f99726-fd56-4fc7-8f32-78f30d34f9bd" providerId="ADAL" clId="{ABDFF9E9-9ED6-41C7-BBBB-6E65124CCC90}" dt="2024-07-23T19:52:11.407" v="328" actId="478"/>
          <ac:picMkLst>
            <pc:docMk/>
            <pc:sldMk cId="196835299" sldId="306"/>
            <ac:picMk id="1026" creationId="{1241A407-6301-FA17-B8EF-B652A7A2E8D4}"/>
          </ac:picMkLst>
        </pc:picChg>
        <pc:picChg chg="add mod">
          <ac:chgData name="Smith, Jacinda" userId="74f99726-fd56-4fc7-8f32-78f30d34f9bd" providerId="ADAL" clId="{ABDFF9E9-9ED6-41C7-BBBB-6E65124CCC90}" dt="2024-07-24T00:32:06.607" v="3882" actId="1076"/>
          <ac:picMkLst>
            <pc:docMk/>
            <pc:sldMk cId="196835299" sldId="306"/>
            <ac:picMk id="1028" creationId="{F54CB4AC-7877-9C8D-77D0-F9F110274380}"/>
          </ac:picMkLst>
        </pc:picChg>
        <pc:cxnChg chg="add mod">
          <ac:chgData name="Smith, Jacinda" userId="74f99726-fd56-4fc7-8f32-78f30d34f9bd" providerId="ADAL" clId="{ABDFF9E9-9ED6-41C7-BBBB-6E65124CCC90}" dt="2024-07-24T00:38:09.030" v="3960" actId="692"/>
          <ac:cxnSpMkLst>
            <pc:docMk/>
            <pc:sldMk cId="196835299" sldId="306"/>
            <ac:cxnSpMk id="16" creationId="{2421811D-5299-85FE-0228-79D4BC0B9617}"/>
          </ac:cxnSpMkLst>
        </pc:cxnChg>
      </pc:sldChg>
      <pc:sldChg chg="addSp modSp mod">
        <pc:chgData name="Smith, Jacinda" userId="74f99726-fd56-4fc7-8f32-78f30d34f9bd" providerId="ADAL" clId="{ABDFF9E9-9ED6-41C7-BBBB-6E65124CCC90}" dt="2024-07-24T01:08:29.458" v="4121" actId="1076"/>
        <pc:sldMkLst>
          <pc:docMk/>
          <pc:sldMk cId="1131372203" sldId="307"/>
        </pc:sldMkLst>
        <pc:spChg chg="add mod">
          <ac:chgData name="Smith, Jacinda" userId="74f99726-fd56-4fc7-8f32-78f30d34f9bd" providerId="ADAL" clId="{ABDFF9E9-9ED6-41C7-BBBB-6E65124CCC90}" dt="2024-07-24T01:07:28.483" v="4113" actId="2085"/>
          <ac:spMkLst>
            <pc:docMk/>
            <pc:sldMk cId="1131372203" sldId="307"/>
            <ac:spMk id="3" creationId="{582A704A-8D3C-13C7-972D-C8B143A790D9}"/>
          </ac:spMkLst>
        </pc:spChg>
        <pc:spChg chg="mod ord">
          <ac:chgData name="Smith, Jacinda" userId="74f99726-fd56-4fc7-8f32-78f30d34f9bd" providerId="ADAL" clId="{ABDFF9E9-9ED6-41C7-BBBB-6E65124CCC90}" dt="2024-07-23T20:50:54.514" v="1795" actId="1035"/>
          <ac:spMkLst>
            <pc:docMk/>
            <pc:sldMk cId="1131372203" sldId="307"/>
            <ac:spMk id="7" creationId="{FE11C8BF-23A6-E1B5-950E-38C39AE86E30}"/>
          </ac:spMkLst>
        </pc:spChg>
        <pc:picChg chg="mod">
          <ac:chgData name="Smith, Jacinda" userId="74f99726-fd56-4fc7-8f32-78f30d34f9bd" providerId="ADAL" clId="{ABDFF9E9-9ED6-41C7-BBBB-6E65124CCC90}" dt="2024-07-24T01:07:09.926" v="4109" actId="1076"/>
          <ac:picMkLst>
            <pc:docMk/>
            <pc:sldMk cId="1131372203" sldId="307"/>
            <ac:picMk id="2" creationId="{96A8C9F0-8F4B-20C9-B27C-0F6ABFCA23E6}"/>
          </ac:picMkLst>
        </pc:picChg>
        <pc:picChg chg="add mod">
          <ac:chgData name="Smith, Jacinda" userId="74f99726-fd56-4fc7-8f32-78f30d34f9bd" providerId="ADAL" clId="{ABDFF9E9-9ED6-41C7-BBBB-6E65124CCC90}" dt="2024-07-24T01:08:29.458" v="4121" actId="1076"/>
          <ac:picMkLst>
            <pc:docMk/>
            <pc:sldMk cId="1131372203" sldId="307"/>
            <ac:picMk id="14338" creationId="{10281D79-59CE-545B-1112-44F9EED3216F}"/>
          </ac:picMkLst>
        </pc:picChg>
      </pc:sldChg>
      <pc:sldChg chg="modSp mod">
        <pc:chgData name="Smith, Jacinda" userId="74f99726-fd56-4fc7-8f32-78f30d34f9bd" providerId="ADAL" clId="{ABDFF9E9-9ED6-41C7-BBBB-6E65124CCC90}" dt="2024-07-23T23:53:24.090" v="3390" actId="692"/>
        <pc:sldMkLst>
          <pc:docMk/>
          <pc:sldMk cId="3388110648" sldId="308"/>
        </pc:sldMkLst>
        <pc:spChg chg="mod">
          <ac:chgData name="Smith, Jacinda" userId="74f99726-fd56-4fc7-8f32-78f30d34f9bd" providerId="ADAL" clId="{ABDFF9E9-9ED6-41C7-BBBB-6E65124CCC90}" dt="2024-07-23T23:53:24.090" v="3390" actId="692"/>
          <ac:spMkLst>
            <pc:docMk/>
            <pc:sldMk cId="3388110648" sldId="308"/>
            <ac:spMk id="2" creationId="{26C65DD8-B891-CEB6-535B-547E42868075}"/>
          </ac:spMkLst>
        </pc:spChg>
        <pc:spChg chg="mod">
          <ac:chgData name="Smith, Jacinda" userId="74f99726-fd56-4fc7-8f32-78f30d34f9bd" providerId="ADAL" clId="{ABDFF9E9-9ED6-41C7-BBBB-6E65124CCC90}" dt="2024-07-23T23:33:15.887" v="3131" actId="20577"/>
          <ac:spMkLst>
            <pc:docMk/>
            <pc:sldMk cId="3388110648" sldId="308"/>
            <ac:spMk id="4" creationId="{AA5C6D30-4230-0822-EBA9-24D30A5F6E4B}"/>
          </ac:spMkLst>
        </pc:spChg>
        <pc:spChg chg="mod">
          <ac:chgData name="Smith, Jacinda" userId="74f99726-fd56-4fc7-8f32-78f30d34f9bd" providerId="ADAL" clId="{ABDFF9E9-9ED6-41C7-BBBB-6E65124CCC90}" dt="2024-07-23T20:53:43.601" v="1812" actId="1076"/>
          <ac:spMkLst>
            <pc:docMk/>
            <pc:sldMk cId="3388110648" sldId="308"/>
            <ac:spMk id="8" creationId="{601DE994-F62E-BF98-A386-198A31F2B0C1}"/>
          </ac:spMkLst>
        </pc:spChg>
        <pc:picChg chg="mod">
          <ac:chgData name="Smith, Jacinda" userId="74f99726-fd56-4fc7-8f32-78f30d34f9bd" providerId="ADAL" clId="{ABDFF9E9-9ED6-41C7-BBBB-6E65124CCC90}" dt="2024-07-23T23:52:40.182" v="3381" actId="692"/>
          <ac:picMkLst>
            <pc:docMk/>
            <pc:sldMk cId="3388110648" sldId="308"/>
            <ac:picMk id="5" creationId="{565492C7-8CC8-43D6-9EA4-903A8BF679EB}"/>
          </ac:picMkLst>
        </pc:picChg>
      </pc:sldChg>
      <pc:sldChg chg="addSp delSp modSp mod">
        <pc:chgData name="Smith, Jacinda" userId="74f99726-fd56-4fc7-8f32-78f30d34f9bd" providerId="ADAL" clId="{ABDFF9E9-9ED6-41C7-BBBB-6E65124CCC90}" dt="2024-07-23T21:16:42.298" v="2083" actId="404"/>
        <pc:sldMkLst>
          <pc:docMk/>
          <pc:sldMk cId="3282615235" sldId="309"/>
        </pc:sldMkLst>
        <pc:spChg chg="mod">
          <ac:chgData name="Smith, Jacinda" userId="74f99726-fd56-4fc7-8f32-78f30d34f9bd" providerId="ADAL" clId="{ABDFF9E9-9ED6-41C7-BBBB-6E65124CCC90}" dt="2024-07-23T21:16:42.298" v="2083" actId="404"/>
          <ac:spMkLst>
            <pc:docMk/>
            <pc:sldMk cId="3282615235" sldId="309"/>
            <ac:spMk id="6" creationId="{E09EBDF3-925C-6535-81C8-90622CC142EF}"/>
          </ac:spMkLst>
        </pc:spChg>
        <pc:spChg chg="mod">
          <ac:chgData name="Smith, Jacinda" userId="74f99726-fd56-4fc7-8f32-78f30d34f9bd" providerId="ADAL" clId="{ABDFF9E9-9ED6-41C7-BBBB-6E65124CCC90}" dt="2024-07-23T21:16:20.050" v="2081" actId="1035"/>
          <ac:spMkLst>
            <pc:docMk/>
            <pc:sldMk cId="3282615235" sldId="309"/>
            <ac:spMk id="8" creationId="{601DE994-F62E-BF98-A386-198A31F2B0C1}"/>
          </ac:spMkLst>
        </pc:spChg>
        <pc:spChg chg="del mod">
          <ac:chgData name="Smith, Jacinda" userId="74f99726-fd56-4fc7-8f32-78f30d34f9bd" providerId="ADAL" clId="{ABDFF9E9-9ED6-41C7-BBBB-6E65124CCC90}" dt="2024-07-23T21:12:35.002" v="2004" actId="478"/>
          <ac:spMkLst>
            <pc:docMk/>
            <pc:sldMk cId="3282615235" sldId="309"/>
            <ac:spMk id="10" creationId="{0AA936D7-129E-1193-7849-EF7025AE6D8A}"/>
          </ac:spMkLst>
        </pc:spChg>
        <pc:picChg chg="del">
          <ac:chgData name="Smith, Jacinda" userId="74f99726-fd56-4fc7-8f32-78f30d34f9bd" providerId="ADAL" clId="{ABDFF9E9-9ED6-41C7-BBBB-6E65124CCC90}" dt="2024-07-23T20:45:09.866" v="1701" actId="478"/>
          <ac:picMkLst>
            <pc:docMk/>
            <pc:sldMk cId="3282615235" sldId="309"/>
            <ac:picMk id="9" creationId="{1AD533E6-3170-747F-630A-A4F5EFD28036}"/>
          </ac:picMkLst>
        </pc:picChg>
        <pc:picChg chg="add del mod">
          <ac:chgData name="Smith, Jacinda" userId="74f99726-fd56-4fc7-8f32-78f30d34f9bd" providerId="ADAL" clId="{ABDFF9E9-9ED6-41C7-BBBB-6E65124CCC90}" dt="2024-07-23T21:05:56.897" v="1894" actId="478"/>
          <ac:picMkLst>
            <pc:docMk/>
            <pc:sldMk cId="3282615235" sldId="309"/>
            <ac:picMk id="6146" creationId="{E14ED546-6A65-C26F-0E82-F67F3ACF02CA}"/>
          </ac:picMkLst>
        </pc:picChg>
        <pc:picChg chg="add mod">
          <ac:chgData name="Smith, Jacinda" userId="74f99726-fd56-4fc7-8f32-78f30d34f9bd" providerId="ADAL" clId="{ABDFF9E9-9ED6-41C7-BBBB-6E65124CCC90}" dt="2024-07-23T21:15:49.586" v="2074" actId="1076"/>
          <ac:picMkLst>
            <pc:docMk/>
            <pc:sldMk cId="3282615235" sldId="309"/>
            <ac:picMk id="6148" creationId="{ACCAE3B2-B7BD-8B07-00AC-EE0AD2F6F3CA}"/>
          </ac:picMkLst>
        </pc:picChg>
      </pc:sldChg>
      <pc:sldChg chg="del">
        <pc:chgData name="Smith, Jacinda" userId="74f99726-fd56-4fc7-8f32-78f30d34f9bd" providerId="ADAL" clId="{ABDFF9E9-9ED6-41C7-BBBB-6E65124CCC90}" dt="2024-07-23T23:57:15.386" v="3431" actId="47"/>
        <pc:sldMkLst>
          <pc:docMk/>
          <pc:sldMk cId="792660059" sldId="310"/>
        </pc:sldMkLst>
      </pc:sldChg>
      <pc:sldChg chg="addSp delSp modSp mod">
        <pc:chgData name="Smith, Jacinda" userId="74f99726-fd56-4fc7-8f32-78f30d34f9bd" providerId="ADAL" clId="{ABDFF9E9-9ED6-41C7-BBBB-6E65124CCC90}" dt="2024-07-23T23:34:44.120" v="3139" actId="20577"/>
        <pc:sldMkLst>
          <pc:docMk/>
          <pc:sldMk cId="2693021846" sldId="311"/>
        </pc:sldMkLst>
        <pc:spChg chg="mod">
          <ac:chgData name="Smith, Jacinda" userId="74f99726-fd56-4fc7-8f32-78f30d34f9bd" providerId="ADAL" clId="{ABDFF9E9-9ED6-41C7-BBBB-6E65124CCC90}" dt="2024-07-23T23:34:44.120" v="3139" actId="20577"/>
          <ac:spMkLst>
            <pc:docMk/>
            <pc:sldMk cId="2693021846" sldId="311"/>
            <ac:spMk id="6" creationId="{E09EBDF3-925C-6535-81C8-90622CC142EF}"/>
          </ac:spMkLst>
        </pc:spChg>
        <pc:picChg chg="add del mod">
          <ac:chgData name="Smith, Jacinda" userId="74f99726-fd56-4fc7-8f32-78f30d34f9bd" providerId="ADAL" clId="{ABDFF9E9-9ED6-41C7-BBBB-6E65124CCC90}" dt="2024-07-23T20:51:47.336" v="1796" actId="478"/>
          <ac:picMkLst>
            <pc:docMk/>
            <pc:sldMk cId="2693021846" sldId="311"/>
            <ac:picMk id="2" creationId="{09E40A8C-BC28-A424-482B-47128161D90D}"/>
          </ac:picMkLst>
        </pc:picChg>
        <pc:picChg chg="add del mod">
          <ac:chgData name="Smith, Jacinda" userId="74f99726-fd56-4fc7-8f32-78f30d34f9bd" providerId="ADAL" clId="{ABDFF9E9-9ED6-41C7-BBBB-6E65124CCC90}" dt="2024-07-23T20:52:37.727" v="1800" actId="478"/>
          <ac:picMkLst>
            <pc:docMk/>
            <pc:sldMk cId="2693021846" sldId="311"/>
            <ac:picMk id="7170" creationId="{3C73F33D-25F6-953C-DEE8-F34FD26D0CF8}"/>
          </ac:picMkLst>
        </pc:picChg>
        <pc:picChg chg="add del mod">
          <ac:chgData name="Smith, Jacinda" userId="74f99726-fd56-4fc7-8f32-78f30d34f9bd" providerId="ADAL" clId="{ABDFF9E9-9ED6-41C7-BBBB-6E65124CCC90}" dt="2024-07-23T20:56:10.613" v="1826" actId="478"/>
          <ac:picMkLst>
            <pc:docMk/>
            <pc:sldMk cId="2693021846" sldId="311"/>
            <ac:picMk id="7172" creationId="{283719CD-7072-13ED-84E1-3B871E5DDF27}"/>
          </ac:picMkLst>
        </pc:picChg>
        <pc:picChg chg="add mod">
          <ac:chgData name="Smith, Jacinda" userId="74f99726-fd56-4fc7-8f32-78f30d34f9bd" providerId="ADAL" clId="{ABDFF9E9-9ED6-41C7-BBBB-6E65124CCC90}" dt="2024-07-23T20:56:35.421" v="1831" actId="14100"/>
          <ac:picMkLst>
            <pc:docMk/>
            <pc:sldMk cId="2693021846" sldId="311"/>
            <ac:picMk id="7174" creationId="{8DD4684E-573F-C039-2CD4-F59E8589B94F}"/>
          </ac:picMkLst>
        </pc:picChg>
      </pc:sldChg>
      <pc:sldChg chg="addSp delSp modSp mod">
        <pc:chgData name="Smith, Jacinda" userId="74f99726-fd56-4fc7-8f32-78f30d34f9bd" providerId="ADAL" clId="{ABDFF9E9-9ED6-41C7-BBBB-6E65124CCC90}" dt="2024-07-23T21:01:55.989" v="1881" actId="1076"/>
        <pc:sldMkLst>
          <pc:docMk/>
          <pc:sldMk cId="1977251161" sldId="312"/>
        </pc:sldMkLst>
        <pc:spChg chg="add mod">
          <ac:chgData name="Smith, Jacinda" userId="74f99726-fd56-4fc7-8f32-78f30d34f9bd" providerId="ADAL" clId="{ABDFF9E9-9ED6-41C7-BBBB-6E65124CCC90}" dt="2024-07-23T20:26:34.423" v="1328" actId="1076"/>
          <ac:spMkLst>
            <pc:docMk/>
            <pc:sldMk cId="1977251161" sldId="312"/>
            <ac:spMk id="2" creationId="{848F4F30-674D-EB70-2A5B-E2A4886B11DC}"/>
          </ac:spMkLst>
        </pc:spChg>
        <pc:spChg chg="mod">
          <ac:chgData name="Smith, Jacinda" userId="74f99726-fd56-4fc7-8f32-78f30d34f9bd" providerId="ADAL" clId="{ABDFF9E9-9ED6-41C7-BBBB-6E65124CCC90}" dt="2024-07-23T21:01:55.989" v="1881" actId="1076"/>
          <ac:spMkLst>
            <pc:docMk/>
            <pc:sldMk cId="1977251161" sldId="312"/>
            <ac:spMk id="6" creationId="{E09EBDF3-925C-6535-81C8-90622CC142EF}"/>
          </ac:spMkLst>
        </pc:spChg>
        <pc:spChg chg="mod">
          <ac:chgData name="Smith, Jacinda" userId="74f99726-fd56-4fc7-8f32-78f30d34f9bd" providerId="ADAL" clId="{ABDFF9E9-9ED6-41C7-BBBB-6E65124CCC90}" dt="2024-07-23T20:26:38.944" v="1329" actId="1076"/>
          <ac:spMkLst>
            <pc:docMk/>
            <pc:sldMk cId="1977251161" sldId="312"/>
            <ac:spMk id="8" creationId="{601DE994-F62E-BF98-A386-198A31F2B0C1}"/>
          </ac:spMkLst>
        </pc:spChg>
        <pc:picChg chg="add mod">
          <ac:chgData name="Smith, Jacinda" userId="74f99726-fd56-4fc7-8f32-78f30d34f9bd" providerId="ADAL" clId="{ABDFF9E9-9ED6-41C7-BBBB-6E65124CCC90}" dt="2024-07-23T21:01:49.854" v="1880" actId="1076"/>
          <ac:picMkLst>
            <pc:docMk/>
            <pc:sldMk cId="1977251161" sldId="312"/>
            <ac:picMk id="3" creationId="{3D71832D-4415-A3C7-85A7-BA7CF3B73688}"/>
          </ac:picMkLst>
        </pc:picChg>
        <pc:picChg chg="add del mod">
          <ac:chgData name="Smith, Jacinda" userId="74f99726-fd56-4fc7-8f32-78f30d34f9bd" providerId="ADAL" clId="{ABDFF9E9-9ED6-41C7-BBBB-6E65124CCC90}" dt="2024-07-23T21:01:34.258" v="1874" actId="478"/>
          <ac:picMkLst>
            <pc:docMk/>
            <pc:sldMk cId="1977251161" sldId="312"/>
            <ac:picMk id="4098" creationId="{563AEF12-6209-6D64-5888-45D1F39F6022}"/>
          </ac:picMkLst>
        </pc:picChg>
      </pc:sldChg>
      <pc:sldChg chg="addSp delSp modSp mod">
        <pc:chgData name="Smith, Jacinda" userId="74f99726-fd56-4fc7-8f32-78f30d34f9bd" providerId="ADAL" clId="{ABDFF9E9-9ED6-41C7-BBBB-6E65124CCC90}" dt="2024-07-23T23:37:59.494" v="3155" actId="14100"/>
        <pc:sldMkLst>
          <pc:docMk/>
          <pc:sldMk cId="3000485999" sldId="313"/>
        </pc:sldMkLst>
        <pc:spChg chg="add del mod ord">
          <ac:chgData name="Smith, Jacinda" userId="74f99726-fd56-4fc7-8f32-78f30d34f9bd" providerId="ADAL" clId="{ABDFF9E9-9ED6-41C7-BBBB-6E65124CCC90}" dt="2024-07-23T20:19:40.083" v="1271" actId="478"/>
          <ac:spMkLst>
            <pc:docMk/>
            <pc:sldMk cId="3000485999" sldId="313"/>
            <ac:spMk id="2" creationId="{8921373F-D5FD-B43A-E803-1D3865710588}"/>
          </ac:spMkLst>
        </pc:spChg>
        <pc:spChg chg="add del mod ord">
          <ac:chgData name="Smith, Jacinda" userId="74f99726-fd56-4fc7-8f32-78f30d34f9bd" providerId="ADAL" clId="{ABDFF9E9-9ED6-41C7-BBBB-6E65124CCC90}" dt="2024-07-23T21:22:40.748" v="2110" actId="478"/>
          <ac:spMkLst>
            <pc:docMk/>
            <pc:sldMk cId="3000485999" sldId="313"/>
            <ac:spMk id="4" creationId="{DA5A4C5A-9EFE-F1E2-F066-B458702B007C}"/>
          </ac:spMkLst>
        </pc:spChg>
        <pc:spChg chg="add mod">
          <ac:chgData name="Smith, Jacinda" userId="74f99726-fd56-4fc7-8f32-78f30d34f9bd" providerId="ADAL" clId="{ABDFF9E9-9ED6-41C7-BBBB-6E65124CCC90}" dt="2024-07-23T23:37:59.494" v="3155" actId="14100"/>
          <ac:spMkLst>
            <pc:docMk/>
            <pc:sldMk cId="3000485999" sldId="313"/>
            <ac:spMk id="5" creationId="{3BD96477-1EDF-3EF0-99AA-1C86A683ADF3}"/>
          </ac:spMkLst>
        </pc:spChg>
        <pc:spChg chg="mod ord">
          <ac:chgData name="Smith, Jacinda" userId="74f99726-fd56-4fc7-8f32-78f30d34f9bd" providerId="ADAL" clId="{ABDFF9E9-9ED6-41C7-BBBB-6E65124CCC90}" dt="2024-07-23T21:23:02.726" v="2113" actId="14100"/>
          <ac:spMkLst>
            <pc:docMk/>
            <pc:sldMk cId="3000485999" sldId="313"/>
            <ac:spMk id="6" creationId="{E09EBDF3-925C-6535-81C8-90622CC142EF}"/>
          </ac:spMkLst>
        </pc:spChg>
        <pc:spChg chg="mod ord">
          <ac:chgData name="Smith, Jacinda" userId="74f99726-fd56-4fc7-8f32-78f30d34f9bd" providerId="ADAL" clId="{ABDFF9E9-9ED6-41C7-BBBB-6E65124CCC90}" dt="2024-07-23T23:37:46.130" v="3153" actId="166"/>
          <ac:spMkLst>
            <pc:docMk/>
            <pc:sldMk cId="3000485999" sldId="313"/>
            <ac:spMk id="8" creationId="{601DE994-F62E-BF98-A386-198A31F2B0C1}"/>
          </ac:spMkLst>
        </pc:spChg>
        <pc:picChg chg="add del mod">
          <ac:chgData name="Smith, Jacinda" userId="74f99726-fd56-4fc7-8f32-78f30d34f9bd" providerId="ADAL" clId="{ABDFF9E9-9ED6-41C7-BBBB-6E65124CCC90}" dt="2024-07-23T20:22:59.270" v="1289" actId="478"/>
          <ac:picMkLst>
            <pc:docMk/>
            <pc:sldMk cId="3000485999" sldId="313"/>
            <ac:picMk id="3" creationId="{8D316D81-7EA5-7E1B-7FE2-53B069B7D4D6}"/>
          </ac:picMkLst>
        </pc:picChg>
        <pc:picChg chg="add del mod">
          <ac:chgData name="Smith, Jacinda" userId="74f99726-fd56-4fc7-8f32-78f30d34f9bd" providerId="ADAL" clId="{ABDFF9E9-9ED6-41C7-BBBB-6E65124CCC90}" dt="2024-07-23T20:20:41.136" v="1281" actId="478"/>
          <ac:picMkLst>
            <pc:docMk/>
            <pc:sldMk cId="3000485999" sldId="313"/>
            <ac:picMk id="3074" creationId="{6E71AD1C-3071-5399-AA86-24B86524F68F}"/>
          </ac:picMkLst>
        </pc:picChg>
        <pc:picChg chg="add del mod">
          <ac:chgData name="Smith, Jacinda" userId="74f99726-fd56-4fc7-8f32-78f30d34f9bd" providerId="ADAL" clId="{ABDFF9E9-9ED6-41C7-BBBB-6E65124CCC90}" dt="2024-07-23T21:21:23.135" v="2097" actId="478"/>
          <ac:picMkLst>
            <pc:docMk/>
            <pc:sldMk cId="3000485999" sldId="313"/>
            <ac:picMk id="3076" creationId="{3EDB28BF-049F-329C-A242-5E936C4EB138}"/>
          </ac:picMkLst>
        </pc:picChg>
        <pc:picChg chg="add mod">
          <ac:chgData name="Smith, Jacinda" userId="74f99726-fd56-4fc7-8f32-78f30d34f9bd" providerId="ADAL" clId="{ABDFF9E9-9ED6-41C7-BBBB-6E65124CCC90}" dt="2024-07-23T21:23:19.308" v="2115" actId="732"/>
          <ac:picMkLst>
            <pc:docMk/>
            <pc:sldMk cId="3000485999" sldId="313"/>
            <ac:picMk id="3078" creationId="{B9DA7E45-4706-602C-0404-68A1EDBA855A}"/>
          </ac:picMkLst>
        </pc:picChg>
      </pc:sldChg>
      <pc:sldChg chg="addSp modSp mod">
        <pc:chgData name="Smith, Jacinda" userId="74f99726-fd56-4fc7-8f32-78f30d34f9bd" providerId="ADAL" clId="{ABDFF9E9-9ED6-41C7-BBBB-6E65124CCC90}" dt="2024-07-23T20:18:57.001" v="1269" actId="692"/>
        <pc:sldMkLst>
          <pc:docMk/>
          <pc:sldMk cId="2360039568" sldId="314"/>
        </pc:sldMkLst>
        <pc:spChg chg="add mod">
          <ac:chgData name="Smith, Jacinda" userId="74f99726-fd56-4fc7-8f32-78f30d34f9bd" providerId="ADAL" clId="{ABDFF9E9-9ED6-41C7-BBBB-6E65124CCC90}" dt="2024-07-23T20:09:00.452" v="525" actId="1076"/>
          <ac:spMkLst>
            <pc:docMk/>
            <pc:sldMk cId="2360039568" sldId="314"/>
            <ac:spMk id="2" creationId="{36397842-4575-21B1-1203-EEBF2D258B35}"/>
          </ac:spMkLst>
        </pc:spChg>
        <pc:spChg chg="mod">
          <ac:chgData name="Smith, Jacinda" userId="74f99726-fd56-4fc7-8f32-78f30d34f9bd" providerId="ADAL" clId="{ABDFF9E9-9ED6-41C7-BBBB-6E65124CCC90}" dt="2024-07-23T20:15:30.156" v="556" actId="948"/>
          <ac:spMkLst>
            <pc:docMk/>
            <pc:sldMk cId="2360039568" sldId="314"/>
            <ac:spMk id="6" creationId="{E09EBDF3-925C-6535-81C8-90622CC142EF}"/>
          </ac:spMkLst>
        </pc:spChg>
        <pc:spChg chg="mod">
          <ac:chgData name="Smith, Jacinda" userId="74f99726-fd56-4fc7-8f32-78f30d34f9bd" providerId="ADAL" clId="{ABDFF9E9-9ED6-41C7-BBBB-6E65124CCC90}" dt="2024-07-23T20:02:59.339" v="491" actId="6549"/>
          <ac:spMkLst>
            <pc:docMk/>
            <pc:sldMk cId="2360039568" sldId="314"/>
            <ac:spMk id="8" creationId="{601DE994-F62E-BF98-A386-198A31F2B0C1}"/>
          </ac:spMkLst>
        </pc:spChg>
        <pc:picChg chg="add mod">
          <ac:chgData name="Smith, Jacinda" userId="74f99726-fd56-4fc7-8f32-78f30d34f9bd" providerId="ADAL" clId="{ABDFF9E9-9ED6-41C7-BBBB-6E65124CCC90}" dt="2024-07-23T20:18:57.001" v="1269" actId="692"/>
          <ac:picMkLst>
            <pc:docMk/>
            <pc:sldMk cId="2360039568" sldId="314"/>
            <ac:picMk id="2050" creationId="{970535FD-0D22-7D37-A426-533A1B69F34A}"/>
          </ac:picMkLst>
        </pc:picChg>
      </pc:sldChg>
      <pc:sldChg chg="del">
        <pc:chgData name="Smith, Jacinda" userId="74f99726-fd56-4fc7-8f32-78f30d34f9bd" providerId="ADAL" clId="{ABDFF9E9-9ED6-41C7-BBBB-6E65124CCC90}" dt="2024-07-23T23:17:39.560" v="3025" actId="47"/>
        <pc:sldMkLst>
          <pc:docMk/>
          <pc:sldMk cId="1352240626" sldId="315"/>
        </pc:sldMkLst>
      </pc:sldChg>
      <pc:sldChg chg="addSp delSp modSp del mod ord">
        <pc:chgData name="Smith, Jacinda" userId="74f99726-fd56-4fc7-8f32-78f30d34f9bd" providerId="ADAL" clId="{ABDFF9E9-9ED6-41C7-BBBB-6E65124CCC90}" dt="2024-07-23T23:24:33.376" v="3069" actId="47"/>
        <pc:sldMkLst>
          <pc:docMk/>
          <pc:sldMk cId="1714948707" sldId="316"/>
        </pc:sldMkLst>
        <pc:spChg chg="del">
          <ac:chgData name="Smith, Jacinda" userId="74f99726-fd56-4fc7-8f32-78f30d34f9bd" providerId="ADAL" clId="{ABDFF9E9-9ED6-41C7-BBBB-6E65124CCC90}" dt="2024-07-23T20:33:41.207" v="1656" actId="478"/>
          <ac:spMkLst>
            <pc:docMk/>
            <pc:sldMk cId="1714948707" sldId="316"/>
            <ac:spMk id="8" creationId="{601DE994-F62E-BF98-A386-198A31F2B0C1}"/>
          </ac:spMkLst>
        </pc:spChg>
        <pc:picChg chg="add mod">
          <ac:chgData name="Smith, Jacinda" userId="74f99726-fd56-4fc7-8f32-78f30d34f9bd" providerId="ADAL" clId="{ABDFF9E9-9ED6-41C7-BBBB-6E65124CCC90}" dt="2024-07-23T20:35:05.659" v="1661" actId="1076"/>
          <ac:picMkLst>
            <pc:docMk/>
            <pc:sldMk cId="1714948707" sldId="316"/>
            <ac:picMk id="3" creationId="{FB450AF3-9F4B-F147-DEA3-DA40EF285238}"/>
          </ac:picMkLst>
        </pc:picChg>
        <pc:picChg chg="add del mod">
          <ac:chgData name="Smith, Jacinda" userId="74f99726-fd56-4fc7-8f32-78f30d34f9bd" providerId="ADAL" clId="{ABDFF9E9-9ED6-41C7-BBBB-6E65124CCC90}" dt="2024-07-23T20:34:45.816" v="1659" actId="478"/>
          <ac:picMkLst>
            <pc:docMk/>
            <pc:sldMk cId="1714948707" sldId="316"/>
            <ac:picMk id="5122" creationId="{2D1B7920-155F-BE4D-5B22-59AF97AF1B4B}"/>
          </ac:picMkLst>
        </pc:picChg>
      </pc:sldChg>
      <pc:sldChg chg="addSp delSp modSp mod">
        <pc:chgData name="Smith, Jacinda" userId="74f99726-fd56-4fc7-8f32-78f30d34f9bd" providerId="ADAL" clId="{ABDFF9E9-9ED6-41C7-BBBB-6E65124CCC90}" dt="2024-07-23T23:34:04.848" v="3133" actId="1076"/>
        <pc:sldMkLst>
          <pc:docMk/>
          <pc:sldMk cId="3867578315" sldId="317"/>
        </pc:sldMkLst>
        <pc:spChg chg="mod ord">
          <ac:chgData name="Smith, Jacinda" userId="74f99726-fd56-4fc7-8f32-78f30d34f9bd" providerId="ADAL" clId="{ABDFF9E9-9ED6-41C7-BBBB-6E65124CCC90}" dt="2024-07-23T21:00:46.995" v="1859" actId="1076"/>
          <ac:spMkLst>
            <pc:docMk/>
            <pc:sldMk cId="3867578315" sldId="317"/>
            <ac:spMk id="3" creationId="{0840AE81-A538-787A-4402-9FD2707FCD52}"/>
          </ac:spMkLst>
        </pc:spChg>
        <pc:spChg chg="mod">
          <ac:chgData name="Smith, Jacinda" userId="74f99726-fd56-4fc7-8f32-78f30d34f9bd" providerId="ADAL" clId="{ABDFF9E9-9ED6-41C7-BBBB-6E65124CCC90}" dt="2024-07-23T23:33:47.056" v="3132" actId="2711"/>
          <ac:spMkLst>
            <pc:docMk/>
            <pc:sldMk cId="3867578315" sldId="317"/>
            <ac:spMk id="6" creationId="{E09EBDF3-925C-6535-81C8-90622CC142EF}"/>
          </ac:spMkLst>
        </pc:spChg>
        <pc:spChg chg="mod ord">
          <ac:chgData name="Smith, Jacinda" userId="74f99726-fd56-4fc7-8f32-78f30d34f9bd" providerId="ADAL" clId="{ABDFF9E9-9ED6-41C7-BBBB-6E65124CCC90}" dt="2024-07-23T23:34:04.848" v="3133" actId="1076"/>
          <ac:spMkLst>
            <pc:docMk/>
            <pc:sldMk cId="3867578315" sldId="317"/>
            <ac:spMk id="8" creationId="{601DE994-F62E-BF98-A386-198A31F2B0C1}"/>
          </ac:spMkLst>
        </pc:spChg>
        <pc:picChg chg="del">
          <ac:chgData name="Smith, Jacinda" userId="74f99726-fd56-4fc7-8f32-78f30d34f9bd" providerId="ADAL" clId="{ABDFF9E9-9ED6-41C7-BBBB-6E65124CCC90}" dt="2024-07-23T20:45:52.913" v="1707" actId="478"/>
          <ac:picMkLst>
            <pc:docMk/>
            <pc:sldMk cId="3867578315" sldId="317"/>
            <ac:picMk id="2" creationId="{C6266DF8-F354-304B-5C64-A240861CE152}"/>
          </ac:picMkLst>
        </pc:picChg>
        <pc:picChg chg="add del mod">
          <ac:chgData name="Smith, Jacinda" userId="74f99726-fd56-4fc7-8f32-78f30d34f9bd" providerId="ADAL" clId="{ABDFF9E9-9ED6-41C7-BBBB-6E65124CCC90}" dt="2024-07-23T21:00:53.421" v="1871" actId="478"/>
          <ac:picMkLst>
            <pc:docMk/>
            <pc:sldMk cId="3867578315" sldId="317"/>
            <ac:picMk id="4" creationId="{980BA26F-7F81-C19F-4E61-A8DD5F1825FB}"/>
          </ac:picMkLst>
        </pc:picChg>
        <pc:picChg chg="add del mod">
          <ac:chgData name="Smith, Jacinda" userId="74f99726-fd56-4fc7-8f32-78f30d34f9bd" providerId="ADAL" clId="{ABDFF9E9-9ED6-41C7-BBBB-6E65124CCC90}" dt="2024-07-23T21:00:56.363" v="1872" actId="21"/>
          <ac:picMkLst>
            <pc:docMk/>
            <pc:sldMk cId="3867578315" sldId="317"/>
            <ac:picMk id="8194" creationId="{AED075C1-79FE-0DBE-420D-5F9F50369AAB}"/>
          </ac:picMkLst>
        </pc:picChg>
      </pc:sldChg>
      <pc:sldChg chg="addSp delSp modSp mod">
        <pc:chgData name="Smith, Jacinda" userId="74f99726-fd56-4fc7-8f32-78f30d34f9bd" providerId="ADAL" clId="{ABDFF9E9-9ED6-41C7-BBBB-6E65124CCC90}" dt="2024-07-23T23:35:09.903" v="3142" actId="179"/>
        <pc:sldMkLst>
          <pc:docMk/>
          <pc:sldMk cId="3628907231" sldId="318"/>
        </pc:sldMkLst>
        <pc:spChg chg="mod">
          <ac:chgData name="Smith, Jacinda" userId="74f99726-fd56-4fc7-8f32-78f30d34f9bd" providerId="ADAL" clId="{ABDFF9E9-9ED6-41C7-BBBB-6E65124CCC90}" dt="2024-07-23T20:37:55.693" v="1671" actId="1076"/>
          <ac:spMkLst>
            <pc:docMk/>
            <pc:sldMk cId="3628907231" sldId="318"/>
            <ac:spMk id="4" creationId="{15AD4DC4-D3B5-DBD3-9BE8-2C429DE38C41}"/>
          </ac:spMkLst>
        </pc:spChg>
        <pc:spChg chg="del mod">
          <ac:chgData name="Smith, Jacinda" userId="74f99726-fd56-4fc7-8f32-78f30d34f9bd" providerId="ADAL" clId="{ABDFF9E9-9ED6-41C7-BBBB-6E65124CCC90}" dt="2024-07-23T20:39:43.555" v="1684" actId="478"/>
          <ac:spMkLst>
            <pc:docMk/>
            <pc:sldMk cId="3628907231" sldId="318"/>
            <ac:spMk id="5" creationId="{5868010C-6EB2-FF3A-E759-4A16F87C76A9}"/>
          </ac:spMkLst>
        </pc:spChg>
        <pc:spChg chg="mod">
          <ac:chgData name="Smith, Jacinda" userId="74f99726-fd56-4fc7-8f32-78f30d34f9bd" providerId="ADAL" clId="{ABDFF9E9-9ED6-41C7-BBBB-6E65124CCC90}" dt="2024-07-23T23:35:09.903" v="3142" actId="179"/>
          <ac:spMkLst>
            <pc:docMk/>
            <pc:sldMk cId="3628907231" sldId="318"/>
            <ac:spMk id="6" creationId="{E09EBDF3-925C-6535-81C8-90622CC142EF}"/>
          </ac:spMkLst>
        </pc:spChg>
        <pc:picChg chg="del mod">
          <ac:chgData name="Smith, Jacinda" userId="74f99726-fd56-4fc7-8f32-78f30d34f9bd" providerId="ADAL" clId="{ABDFF9E9-9ED6-41C7-BBBB-6E65124CCC90}" dt="2024-07-23T20:41:57.212" v="1695" actId="478"/>
          <ac:picMkLst>
            <pc:docMk/>
            <pc:sldMk cId="3628907231" sldId="318"/>
            <ac:picMk id="2" creationId="{6ABAC25F-038B-4675-3C5A-269778F589FA}"/>
          </ac:picMkLst>
        </pc:picChg>
        <pc:picChg chg="add mod">
          <ac:chgData name="Smith, Jacinda" userId="74f99726-fd56-4fc7-8f32-78f30d34f9bd" providerId="ADAL" clId="{ABDFF9E9-9ED6-41C7-BBBB-6E65124CCC90}" dt="2024-07-23T23:25:33.837" v="3077" actId="1076"/>
          <ac:picMkLst>
            <pc:docMk/>
            <pc:sldMk cId="3628907231" sldId="318"/>
            <ac:picMk id="3" creationId="{0D8B3674-8592-B3ED-98D4-FE349215345A}"/>
          </ac:picMkLst>
        </pc:picChg>
      </pc:sldChg>
      <pc:sldChg chg="modSp add del mod">
        <pc:chgData name="Smith, Jacinda" userId="74f99726-fd56-4fc7-8f32-78f30d34f9bd" providerId="ADAL" clId="{ABDFF9E9-9ED6-41C7-BBBB-6E65124CCC90}" dt="2024-07-24T00:34:41.231" v="3903" actId="47"/>
        <pc:sldMkLst>
          <pc:docMk/>
          <pc:sldMk cId="3184951735" sldId="319"/>
        </pc:sldMkLst>
        <pc:picChg chg="mod">
          <ac:chgData name="Smith, Jacinda" userId="74f99726-fd56-4fc7-8f32-78f30d34f9bd" providerId="ADAL" clId="{ABDFF9E9-9ED6-41C7-BBBB-6E65124CCC90}" dt="2024-07-23T19:29:07.744" v="14" actId="1076"/>
          <ac:picMkLst>
            <pc:docMk/>
            <pc:sldMk cId="3184951735" sldId="319"/>
            <ac:picMk id="9" creationId="{5CD757BE-A306-9F32-419F-89F51ED14F58}"/>
          </ac:picMkLst>
        </pc:picChg>
      </pc:sldChg>
      <pc:sldChg chg="addSp delSp modSp add mod">
        <pc:chgData name="Smith, Jacinda" userId="74f99726-fd56-4fc7-8f32-78f30d34f9bd" providerId="ADAL" clId="{ABDFF9E9-9ED6-41C7-BBBB-6E65124CCC90}" dt="2024-07-24T00:00:34.152" v="3474" actId="1038"/>
        <pc:sldMkLst>
          <pc:docMk/>
          <pc:sldMk cId="2642657724" sldId="320"/>
        </pc:sldMkLst>
        <pc:spChg chg="add del mod ord">
          <ac:chgData name="Smith, Jacinda" userId="74f99726-fd56-4fc7-8f32-78f30d34f9bd" providerId="ADAL" clId="{ABDFF9E9-9ED6-41C7-BBBB-6E65124CCC90}" dt="2024-07-23T22:05:42.650" v="2263" actId="478"/>
          <ac:spMkLst>
            <pc:docMk/>
            <pc:sldMk cId="2642657724" sldId="320"/>
            <ac:spMk id="2" creationId="{A4CFF605-4DC7-7910-9DDB-24BF03F0D0E4}"/>
          </ac:spMkLst>
        </pc:spChg>
        <pc:spChg chg="add del mod ord">
          <ac:chgData name="Smith, Jacinda" userId="74f99726-fd56-4fc7-8f32-78f30d34f9bd" providerId="ADAL" clId="{ABDFF9E9-9ED6-41C7-BBBB-6E65124CCC90}" dt="2024-07-23T22:05:43.409" v="2264" actId="478"/>
          <ac:spMkLst>
            <pc:docMk/>
            <pc:sldMk cId="2642657724" sldId="320"/>
            <ac:spMk id="3" creationId="{3D0C96BE-020D-C0C5-B2A1-15DAE6853CFE}"/>
          </ac:spMkLst>
        </pc:spChg>
        <pc:spChg chg="add del mod ord">
          <ac:chgData name="Smith, Jacinda" userId="74f99726-fd56-4fc7-8f32-78f30d34f9bd" providerId="ADAL" clId="{ABDFF9E9-9ED6-41C7-BBBB-6E65124CCC90}" dt="2024-07-23T22:05:45.529" v="2265" actId="478"/>
          <ac:spMkLst>
            <pc:docMk/>
            <pc:sldMk cId="2642657724" sldId="320"/>
            <ac:spMk id="4" creationId="{1DCDC9E2-A1A4-DEBF-913C-3BEC5E0960D3}"/>
          </ac:spMkLst>
        </pc:spChg>
        <pc:spChg chg="add del mod ord">
          <ac:chgData name="Smith, Jacinda" userId="74f99726-fd56-4fc7-8f32-78f30d34f9bd" providerId="ADAL" clId="{ABDFF9E9-9ED6-41C7-BBBB-6E65124CCC90}" dt="2024-07-23T22:05:47.370" v="2267" actId="478"/>
          <ac:spMkLst>
            <pc:docMk/>
            <pc:sldMk cId="2642657724" sldId="320"/>
            <ac:spMk id="5" creationId="{F1BB37FB-963A-43A1-FA8C-199CBB038083}"/>
          </ac:spMkLst>
        </pc:spChg>
        <pc:spChg chg="add del mod ord">
          <ac:chgData name="Smith, Jacinda" userId="74f99726-fd56-4fc7-8f32-78f30d34f9bd" providerId="ADAL" clId="{ABDFF9E9-9ED6-41C7-BBBB-6E65124CCC90}" dt="2024-07-23T22:05:48.361" v="2268" actId="478"/>
          <ac:spMkLst>
            <pc:docMk/>
            <pc:sldMk cId="2642657724" sldId="320"/>
            <ac:spMk id="6" creationId="{95842D49-E8D7-6044-06EE-093242495B27}"/>
          </ac:spMkLst>
        </pc:spChg>
        <pc:spChg chg="add del mod ord">
          <ac:chgData name="Smith, Jacinda" userId="74f99726-fd56-4fc7-8f32-78f30d34f9bd" providerId="ADAL" clId="{ABDFF9E9-9ED6-41C7-BBBB-6E65124CCC90}" dt="2024-07-23T23:07:40.059" v="2946" actId="1076"/>
          <ac:spMkLst>
            <pc:docMk/>
            <pc:sldMk cId="2642657724" sldId="320"/>
            <ac:spMk id="7" creationId="{6875DAAE-8C73-5F41-0F0B-993B38E69AD5}"/>
          </ac:spMkLst>
        </pc:spChg>
        <pc:spChg chg="mod">
          <ac:chgData name="Smith, Jacinda" userId="74f99726-fd56-4fc7-8f32-78f30d34f9bd" providerId="ADAL" clId="{ABDFF9E9-9ED6-41C7-BBBB-6E65124CCC90}" dt="2024-07-23T23:00:07.653" v="2808" actId="1076"/>
          <ac:spMkLst>
            <pc:docMk/>
            <pc:sldMk cId="2642657724" sldId="320"/>
            <ac:spMk id="8" creationId="{601DE994-F62E-BF98-A386-198A31F2B0C1}"/>
          </ac:spMkLst>
        </pc:spChg>
        <pc:spChg chg="add del mod ord">
          <ac:chgData name="Smith, Jacinda" userId="74f99726-fd56-4fc7-8f32-78f30d34f9bd" providerId="ADAL" clId="{ABDFF9E9-9ED6-41C7-BBBB-6E65124CCC90}" dt="2024-07-23T22:05:46.457" v="2266" actId="478"/>
          <ac:spMkLst>
            <pc:docMk/>
            <pc:sldMk cId="2642657724" sldId="320"/>
            <ac:spMk id="9" creationId="{7750F094-0171-659C-3DA3-ACE1977049CA}"/>
          </ac:spMkLst>
        </pc:spChg>
        <pc:spChg chg="add del mod">
          <ac:chgData name="Smith, Jacinda" userId="74f99726-fd56-4fc7-8f32-78f30d34f9bd" providerId="ADAL" clId="{ABDFF9E9-9ED6-41C7-BBBB-6E65124CCC90}" dt="2024-07-23T22:23:05.038" v="2448" actId="478"/>
          <ac:spMkLst>
            <pc:docMk/>
            <pc:sldMk cId="2642657724" sldId="320"/>
            <ac:spMk id="11" creationId="{C325849C-A3BA-4E1B-182B-16829005AAA0}"/>
          </ac:spMkLst>
        </pc:spChg>
        <pc:spChg chg="add del mod">
          <ac:chgData name="Smith, Jacinda" userId="74f99726-fd56-4fc7-8f32-78f30d34f9bd" providerId="ADAL" clId="{ABDFF9E9-9ED6-41C7-BBBB-6E65124CCC90}" dt="2024-07-23T22:23:05.669" v="2449" actId="478"/>
          <ac:spMkLst>
            <pc:docMk/>
            <pc:sldMk cId="2642657724" sldId="320"/>
            <ac:spMk id="12" creationId="{74836C29-3DDE-B88C-B8FB-47DF349765A9}"/>
          </ac:spMkLst>
        </pc:spChg>
        <pc:spChg chg="add del mod">
          <ac:chgData name="Smith, Jacinda" userId="74f99726-fd56-4fc7-8f32-78f30d34f9bd" providerId="ADAL" clId="{ABDFF9E9-9ED6-41C7-BBBB-6E65124CCC90}" dt="2024-07-23T22:23:18.445" v="2455" actId="478"/>
          <ac:spMkLst>
            <pc:docMk/>
            <pc:sldMk cId="2642657724" sldId="320"/>
            <ac:spMk id="13" creationId="{F4EE10C1-54B6-79D7-9620-2A508126E6B7}"/>
          </ac:spMkLst>
        </pc:spChg>
        <pc:spChg chg="add del mod">
          <ac:chgData name="Smith, Jacinda" userId="74f99726-fd56-4fc7-8f32-78f30d34f9bd" providerId="ADAL" clId="{ABDFF9E9-9ED6-41C7-BBBB-6E65124CCC90}" dt="2024-07-23T22:23:12.384" v="2452" actId="478"/>
          <ac:spMkLst>
            <pc:docMk/>
            <pc:sldMk cId="2642657724" sldId="320"/>
            <ac:spMk id="14" creationId="{86EA2039-D383-AF7A-0F52-C26729536ACC}"/>
          </ac:spMkLst>
        </pc:spChg>
        <pc:spChg chg="add del mod">
          <ac:chgData name="Smith, Jacinda" userId="74f99726-fd56-4fc7-8f32-78f30d34f9bd" providerId="ADAL" clId="{ABDFF9E9-9ED6-41C7-BBBB-6E65124CCC90}" dt="2024-07-23T22:23:13.433" v="2453" actId="478"/>
          <ac:spMkLst>
            <pc:docMk/>
            <pc:sldMk cId="2642657724" sldId="320"/>
            <ac:spMk id="15" creationId="{6ED4F601-6C29-AB47-092C-2C2B4CFD4542}"/>
          </ac:spMkLst>
        </pc:spChg>
        <pc:spChg chg="add del mod">
          <ac:chgData name="Smith, Jacinda" userId="74f99726-fd56-4fc7-8f32-78f30d34f9bd" providerId="ADAL" clId="{ABDFF9E9-9ED6-41C7-BBBB-6E65124CCC90}" dt="2024-07-23T22:23:14.132" v="2454" actId="478"/>
          <ac:spMkLst>
            <pc:docMk/>
            <pc:sldMk cId="2642657724" sldId="320"/>
            <ac:spMk id="16" creationId="{D9575A7D-C91B-5362-06E2-2C867AE99BA9}"/>
          </ac:spMkLst>
        </pc:spChg>
        <pc:spChg chg="add mod">
          <ac:chgData name="Smith, Jacinda" userId="74f99726-fd56-4fc7-8f32-78f30d34f9bd" providerId="ADAL" clId="{ABDFF9E9-9ED6-41C7-BBBB-6E65124CCC90}" dt="2024-07-23T23:00:51.236" v="2828" actId="1035"/>
          <ac:spMkLst>
            <pc:docMk/>
            <pc:sldMk cId="2642657724" sldId="320"/>
            <ac:spMk id="17" creationId="{BFFF2221-34DA-4A82-5ACD-F40655D8C98D}"/>
          </ac:spMkLst>
        </pc:spChg>
        <pc:spChg chg="add mod">
          <ac:chgData name="Smith, Jacinda" userId="74f99726-fd56-4fc7-8f32-78f30d34f9bd" providerId="ADAL" clId="{ABDFF9E9-9ED6-41C7-BBBB-6E65124CCC90}" dt="2024-07-23T23:58:57.730" v="3458" actId="113"/>
          <ac:spMkLst>
            <pc:docMk/>
            <pc:sldMk cId="2642657724" sldId="320"/>
            <ac:spMk id="19" creationId="{853A36C4-AEDC-93D5-9D7A-D4D204605F93}"/>
          </ac:spMkLst>
        </pc:spChg>
        <pc:spChg chg="add mod">
          <ac:chgData name="Smith, Jacinda" userId="74f99726-fd56-4fc7-8f32-78f30d34f9bd" providerId="ADAL" clId="{ABDFF9E9-9ED6-41C7-BBBB-6E65124CCC90}" dt="2024-07-23T23:02:36.973" v="2852" actId="14100"/>
          <ac:spMkLst>
            <pc:docMk/>
            <pc:sldMk cId="2642657724" sldId="320"/>
            <ac:spMk id="20" creationId="{7FF523CD-FBED-A4FC-54C2-4FE88C8CB6E3}"/>
          </ac:spMkLst>
        </pc:spChg>
        <pc:spChg chg="add mod">
          <ac:chgData name="Smith, Jacinda" userId="74f99726-fd56-4fc7-8f32-78f30d34f9bd" providerId="ADAL" clId="{ABDFF9E9-9ED6-41C7-BBBB-6E65124CCC90}" dt="2024-07-23T23:01:49.051" v="2842" actId="20577"/>
          <ac:spMkLst>
            <pc:docMk/>
            <pc:sldMk cId="2642657724" sldId="320"/>
            <ac:spMk id="21" creationId="{DAEAA462-1DC6-3CE3-DCC3-AAA78208AFD8}"/>
          </ac:spMkLst>
        </pc:spChg>
        <pc:spChg chg="add mod">
          <ac:chgData name="Smith, Jacinda" userId="74f99726-fd56-4fc7-8f32-78f30d34f9bd" providerId="ADAL" clId="{ABDFF9E9-9ED6-41C7-BBBB-6E65124CCC90}" dt="2024-07-24T00:00:34.152" v="3474" actId="1038"/>
          <ac:spMkLst>
            <pc:docMk/>
            <pc:sldMk cId="2642657724" sldId="320"/>
            <ac:spMk id="22" creationId="{8D3BA83A-220D-5265-214C-DAD3E51A6623}"/>
          </ac:spMkLst>
        </pc:spChg>
        <pc:spChg chg="add mod">
          <ac:chgData name="Smith, Jacinda" userId="74f99726-fd56-4fc7-8f32-78f30d34f9bd" providerId="ADAL" clId="{ABDFF9E9-9ED6-41C7-BBBB-6E65124CCC90}" dt="2024-07-23T22:41:43.749" v="2671"/>
          <ac:spMkLst>
            <pc:docMk/>
            <pc:sldMk cId="2642657724" sldId="320"/>
            <ac:spMk id="23" creationId="{A8C1D878-B4A4-78A4-EF09-3EA5585128E1}"/>
          </ac:spMkLst>
        </pc:spChg>
        <pc:spChg chg="add mod">
          <ac:chgData name="Smith, Jacinda" userId="74f99726-fd56-4fc7-8f32-78f30d34f9bd" providerId="ADAL" clId="{ABDFF9E9-9ED6-41C7-BBBB-6E65124CCC90}" dt="2024-07-23T23:00:51.236" v="2828" actId="1035"/>
          <ac:spMkLst>
            <pc:docMk/>
            <pc:sldMk cId="2642657724" sldId="320"/>
            <ac:spMk id="24" creationId="{F7E15770-D61E-0021-0519-F174CEBC5C5B}"/>
          </ac:spMkLst>
        </pc:spChg>
        <pc:spChg chg="add mod">
          <ac:chgData name="Smith, Jacinda" userId="74f99726-fd56-4fc7-8f32-78f30d34f9bd" providerId="ADAL" clId="{ABDFF9E9-9ED6-41C7-BBBB-6E65124CCC90}" dt="2024-07-23T23:02:57.772" v="2855" actId="14100"/>
          <ac:spMkLst>
            <pc:docMk/>
            <pc:sldMk cId="2642657724" sldId="320"/>
            <ac:spMk id="27" creationId="{CA0C2586-3887-8AB1-8F08-3754BB58899B}"/>
          </ac:spMkLst>
        </pc:spChg>
        <pc:spChg chg="add del">
          <ac:chgData name="Smith, Jacinda" userId="74f99726-fd56-4fc7-8f32-78f30d34f9bd" providerId="ADAL" clId="{ABDFF9E9-9ED6-41C7-BBBB-6E65124CCC90}" dt="2024-07-23T22:56:27.051" v="2773" actId="478"/>
          <ac:spMkLst>
            <pc:docMk/>
            <pc:sldMk cId="2642657724" sldId="320"/>
            <ac:spMk id="30" creationId="{18CD902A-487F-A7F8-39D6-2DB232CA3CB1}"/>
          </ac:spMkLst>
        </pc:spChg>
        <pc:spChg chg="add mod">
          <ac:chgData name="Smith, Jacinda" userId="74f99726-fd56-4fc7-8f32-78f30d34f9bd" providerId="ADAL" clId="{ABDFF9E9-9ED6-41C7-BBBB-6E65124CCC90}" dt="2024-07-23T23:57:45.477" v="3436" actId="404"/>
          <ac:spMkLst>
            <pc:docMk/>
            <pc:sldMk cId="2642657724" sldId="320"/>
            <ac:spMk id="9217" creationId="{C315069C-7872-80AD-5799-8340CB3C4A9B}"/>
          </ac:spMkLst>
        </pc:spChg>
        <pc:spChg chg="add mod">
          <ac:chgData name="Smith, Jacinda" userId="74f99726-fd56-4fc7-8f32-78f30d34f9bd" providerId="ADAL" clId="{ABDFF9E9-9ED6-41C7-BBBB-6E65124CCC90}" dt="2024-07-23T23:02:04.843" v="2846" actId="1076"/>
          <ac:spMkLst>
            <pc:docMk/>
            <pc:sldMk cId="2642657724" sldId="320"/>
            <ac:spMk id="9219" creationId="{E3BDF2D8-2E5A-41C8-E6E1-E6D3F8C42C9D}"/>
          </ac:spMkLst>
        </pc:spChg>
        <pc:spChg chg="add mod">
          <ac:chgData name="Smith, Jacinda" userId="74f99726-fd56-4fc7-8f32-78f30d34f9bd" providerId="ADAL" clId="{ABDFF9E9-9ED6-41C7-BBBB-6E65124CCC90}" dt="2024-07-23T23:03:52.109" v="2863" actId="1076"/>
          <ac:spMkLst>
            <pc:docMk/>
            <pc:sldMk cId="2642657724" sldId="320"/>
            <ac:spMk id="9221" creationId="{AAA6C94D-C781-7942-86B5-6DF68200A7DE}"/>
          </ac:spMkLst>
        </pc:spChg>
        <pc:spChg chg="add mod">
          <ac:chgData name="Smith, Jacinda" userId="74f99726-fd56-4fc7-8f32-78f30d34f9bd" providerId="ADAL" clId="{ABDFF9E9-9ED6-41C7-BBBB-6E65124CCC90}" dt="2024-07-23T23:16:59.087" v="3021" actId="403"/>
          <ac:spMkLst>
            <pc:docMk/>
            <pc:sldMk cId="2642657724" sldId="320"/>
            <ac:spMk id="9223" creationId="{9D000D4E-10F7-5C0B-38C3-AC64D6BD9332}"/>
          </ac:spMkLst>
        </pc:spChg>
        <pc:spChg chg="add mod">
          <ac:chgData name="Smith, Jacinda" userId="74f99726-fd56-4fc7-8f32-78f30d34f9bd" providerId="ADAL" clId="{ABDFF9E9-9ED6-41C7-BBBB-6E65124CCC90}" dt="2024-07-23T23:07:52.722" v="2949" actId="1036"/>
          <ac:spMkLst>
            <pc:docMk/>
            <pc:sldMk cId="2642657724" sldId="320"/>
            <ac:spMk id="9225" creationId="{FBE43610-CC69-08CB-D387-DE19EAAAE96C}"/>
          </ac:spMkLst>
        </pc:spChg>
        <pc:spChg chg="add mod">
          <ac:chgData name="Smith, Jacinda" userId="74f99726-fd56-4fc7-8f32-78f30d34f9bd" providerId="ADAL" clId="{ABDFF9E9-9ED6-41C7-BBBB-6E65124CCC90}" dt="2024-07-24T00:00:15.741" v="3473" actId="403"/>
          <ac:spMkLst>
            <pc:docMk/>
            <pc:sldMk cId="2642657724" sldId="320"/>
            <ac:spMk id="9229" creationId="{89ACB1D4-475C-5A7E-173F-4FAA6636B567}"/>
          </ac:spMkLst>
        </pc:spChg>
        <pc:spChg chg="add mod ord">
          <ac:chgData name="Smith, Jacinda" userId="74f99726-fd56-4fc7-8f32-78f30d34f9bd" providerId="ADAL" clId="{ABDFF9E9-9ED6-41C7-BBBB-6E65124CCC90}" dt="2024-07-23T23:37:16.682" v="3151" actId="14100"/>
          <ac:spMkLst>
            <pc:docMk/>
            <pc:sldMk cId="2642657724" sldId="320"/>
            <ac:spMk id="9230" creationId="{84FBD09F-1C68-9675-F69E-530EEE17E45C}"/>
          </ac:spMkLst>
        </pc:spChg>
        <pc:graphicFrameChg chg="del">
          <ac:chgData name="Smith, Jacinda" userId="74f99726-fd56-4fc7-8f32-78f30d34f9bd" providerId="ADAL" clId="{ABDFF9E9-9ED6-41C7-BBBB-6E65124CCC90}" dt="2024-07-23T21:05:11.770" v="1890" actId="478"/>
          <ac:graphicFrameMkLst>
            <pc:docMk/>
            <pc:sldMk cId="2642657724" sldId="320"/>
            <ac:graphicFrameMk id="10" creationId="{7BDC615F-520B-F4A5-8EEB-58226E2C929E}"/>
          </ac:graphicFrameMkLst>
        </pc:graphicFrameChg>
        <pc:picChg chg="add mod modCrop">
          <ac:chgData name="Smith, Jacinda" userId="74f99726-fd56-4fc7-8f32-78f30d34f9bd" providerId="ADAL" clId="{ABDFF9E9-9ED6-41C7-BBBB-6E65124CCC90}" dt="2024-07-23T23:58:22.970" v="3442" actId="554"/>
          <ac:picMkLst>
            <pc:docMk/>
            <pc:sldMk cId="2642657724" sldId="320"/>
            <ac:picMk id="26" creationId="{8D85807D-A23E-BB4B-EA7B-E645A3CF3222}"/>
          </ac:picMkLst>
        </pc:picChg>
        <pc:picChg chg="add del mod">
          <ac:chgData name="Smith, Jacinda" userId="74f99726-fd56-4fc7-8f32-78f30d34f9bd" providerId="ADAL" clId="{ABDFF9E9-9ED6-41C7-BBBB-6E65124CCC90}" dt="2024-07-23T22:51:04.723" v="2771" actId="478"/>
          <ac:picMkLst>
            <pc:docMk/>
            <pc:sldMk cId="2642657724" sldId="320"/>
            <ac:picMk id="29" creationId="{1AF02192-673F-75F9-0705-28219B1D2FCF}"/>
          </ac:picMkLst>
        </pc:picChg>
        <pc:picChg chg="add mod">
          <ac:chgData name="Smith, Jacinda" userId="74f99726-fd56-4fc7-8f32-78f30d34f9bd" providerId="ADAL" clId="{ABDFF9E9-9ED6-41C7-BBBB-6E65124CCC90}" dt="2024-07-23T23:57:52.737" v="3437" actId="14100"/>
          <ac:picMkLst>
            <pc:docMk/>
            <pc:sldMk cId="2642657724" sldId="320"/>
            <ac:picMk id="9216" creationId="{CD40E37A-E37F-3A47-1ECF-F9C12AB1D754}"/>
          </ac:picMkLst>
        </pc:picChg>
        <pc:picChg chg="add del mod">
          <ac:chgData name="Smith, Jacinda" userId="74f99726-fd56-4fc7-8f32-78f30d34f9bd" providerId="ADAL" clId="{ABDFF9E9-9ED6-41C7-BBBB-6E65124CCC90}" dt="2024-07-23T21:25:23.525" v="2160" actId="478"/>
          <ac:picMkLst>
            <pc:docMk/>
            <pc:sldMk cId="2642657724" sldId="320"/>
            <ac:picMk id="9218" creationId="{C7017D6A-BEBC-B2BA-0BE2-DAFC4C4FEE54}"/>
          </ac:picMkLst>
        </pc:picChg>
        <pc:picChg chg="add mod">
          <ac:chgData name="Smith, Jacinda" userId="74f99726-fd56-4fc7-8f32-78f30d34f9bd" providerId="ADAL" clId="{ABDFF9E9-9ED6-41C7-BBBB-6E65124CCC90}" dt="2024-07-23T23:00:56.714" v="2829" actId="1076"/>
          <ac:picMkLst>
            <pc:docMk/>
            <pc:sldMk cId="2642657724" sldId="320"/>
            <ac:picMk id="9220" creationId="{74322247-3612-463D-B563-601A2D706533}"/>
          </ac:picMkLst>
        </pc:picChg>
        <pc:picChg chg="add del mod">
          <ac:chgData name="Smith, Jacinda" userId="74f99726-fd56-4fc7-8f32-78f30d34f9bd" providerId="ADAL" clId="{ABDFF9E9-9ED6-41C7-BBBB-6E65124CCC90}" dt="2024-07-23T22:35:22.960" v="2596" actId="478"/>
          <ac:picMkLst>
            <pc:docMk/>
            <pc:sldMk cId="2642657724" sldId="320"/>
            <ac:picMk id="9222" creationId="{7226B1B7-F96D-79F1-6B38-3ACA41EDD634}"/>
          </ac:picMkLst>
        </pc:picChg>
        <pc:picChg chg="add mod">
          <ac:chgData name="Smith, Jacinda" userId="74f99726-fd56-4fc7-8f32-78f30d34f9bd" providerId="ADAL" clId="{ABDFF9E9-9ED6-41C7-BBBB-6E65124CCC90}" dt="2024-07-23T23:01:54.122" v="2843" actId="1076"/>
          <ac:picMkLst>
            <pc:docMk/>
            <pc:sldMk cId="2642657724" sldId="320"/>
            <ac:picMk id="9224" creationId="{52390DF8-DB9E-04C3-D811-4D9F5804AA8B}"/>
          </ac:picMkLst>
        </pc:picChg>
        <pc:picChg chg="add mod">
          <ac:chgData name="Smith, Jacinda" userId="74f99726-fd56-4fc7-8f32-78f30d34f9bd" providerId="ADAL" clId="{ABDFF9E9-9ED6-41C7-BBBB-6E65124CCC90}" dt="2024-07-23T23:58:22.970" v="3442" actId="554"/>
          <ac:picMkLst>
            <pc:docMk/>
            <pc:sldMk cId="2642657724" sldId="320"/>
            <ac:picMk id="9226" creationId="{76F5F38F-0456-6D64-DA21-113FE7A00FAB}"/>
          </ac:picMkLst>
        </pc:picChg>
        <pc:picChg chg="add del mod">
          <ac:chgData name="Smith, Jacinda" userId="74f99726-fd56-4fc7-8f32-78f30d34f9bd" providerId="ADAL" clId="{ABDFF9E9-9ED6-41C7-BBBB-6E65124CCC90}" dt="2024-07-23T22:45:42.686" v="2705" actId="478"/>
          <ac:picMkLst>
            <pc:docMk/>
            <pc:sldMk cId="2642657724" sldId="320"/>
            <ac:picMk id="9228" creationId="{44A2DBE6-4473-3FA3-7FBF-8927644AE917}"/>
          </ac:picMkLst>
        </pc:picChg>
        <pc:picChg chg="add del">
          <ac:chgData name="Smith, Jacinda" userId="74f99726-fd56-4fc7-8f32-78f30d34f9bd" providerId="ADAL" clId="{ABDFF9E9-9ED6-41C7-BBBB-6E65124CCC90}" dt="2024-07-23T22:58:33.090" v="2775" actId="478"/>
          <ac:picMkLst>
            <pc:docMk/>
            <pc:sldMk cId="2642657724" sldId="320"/>
            <ac:picMk id="9232" creationId="{145AAFFE-1088-F13F-AB83-565BA69A8EAA}"/>
          </ac:picMkLst>
        </pc:picChg>
        <pc:picChg chg="add mod">
          <ac:chgData name="Smith, Jacinda" userId="74f99726-fd56-4fc7-8f32-78f30d34f9bd" providerId="ADAL" clId="{ABDFF9E9-9ED6-41C7-BBBB-6E65124CCC90}" dt="2024-07-23T23:17:35.012" v="3024" actId="1076"/>
          <ac:picMkLst>
            <pc:docMk/>
            <pc:sldMk cId="2642657724" sldId="320"/>
            <ac:picMk id="9234" creationId="{C5AA511C-9D6E-23F2-6451-15547CE1ED1D}"/>
          </ac:picMkLst>
        </pc:picChg>
        <pc:picChg chg="add del mod">
          <ac:chgData name="Smith, Jacinda" userId="74f99726-fd56-4fc7-8f32-78f30d34f9bd" providerId="ADAL" clId="{ABDFF9E9-9ED6-41C7-BBBB-6E65124CCC90}" dt="2024-07-23T23:14:14.034" v="2987" actId="478"/>
          <ac:picMkLst>
            <pc:docMk/>
            <pc:sldMk cId="2642657724" sldId="320"/>
            <ac:picMk id="9236" creationId="{DAC4DFDD-1186-1D7F-2BAF-49194F1ADEE5}"/>
          </ac:picMkLst>
        </pc:picChg>
        <pc:picChg chg="add mod">
          <ac:chgData name="Smith, Jacinda" userId="74f99726-fd56-4fc7-8f32-78f30d34f9bd" providerId="ADAL" clId="{ABDFF9E9-9ED6-41C7-BBBB-6E65124CCC90}" dt="2024-07-24T00:00:02.049" v="3468" actId="14100"/>
          <ac:picMkLst>
            <pc:docMk/>
            <pc:sldMk cId="2642657724" sldId="320"/>
            <ac:picMk id="9238" creationId="{FE7E4021-17D0-7837-1F03-BD98C6D33D6D}"/>
          </ac:picMkLst>
        </pc:picChg>
      </pc:sldChg>
      <pc:sldChg chg="addSp delSp modSp add del mod">
        <pc:chgData name="Smith, Jacinda" userId="74f99726-fd56-4fc7-8f32-78f30d34f9bd" providerId="ADAL" clId="{ABDFF9E9-9ED6-41C7-BBBB-6E65124CCC90}" dt="2024-07-23T23:23:33.352" v="3058" actId="47"/>
        <pc:sldMkLst>
          <pc:docMk/>
          <pc:sldMk cId="234222688" sldId="321"/>
        </pc:sldMkLst>
        <pc:spChg chg="add mod">
          <ac:chgData name="Smith, Jacinda" userId="74f99726-fd56-4fc7-8f32-78f30d34f9bd" providerId="ADAL" clId="{ABDFF9E9-9ED6-41C7-BBBB-6E65124CCC90}" dt="2024-07-23T23:19:58.953" v="3034" actId="1076"/>
          <ac:spMkLst>
            <pc:docMk/>
            <pc:sldMk cId="234222688" sldId="321"/>
            <ac:spMk id="4" creationId="{CD8898E3-F7B0-191A-6CBE-E4E244D24D84}"/>
          </ac:spMkLst>
        </pc:spChg>
        <pc:picChg chg="add del mod modCrop">
          <ac:chgData name="Smith, Jacinda" userId="74f99726-fd56-4fc7-8f32-78f30d34f9bd" providerId="ADAL" clId="{ABDFF9E9-9ED6-41C7-BBBB-6E65124CCC90}" dt="2024-07-23T23:19:44.444" v="3029" actId="478"/>
          <ac:picMkLst>
            <pc:docMk/>
            <pc:sldMk cId="234222688" sldId="321"/>
            <ac:picMk id="2" creationId="{501B072F-BFAF-2EE5-5735-799653365E78}"/>
          </ac:picMkLst>
        </pc:picChg>
        <pc:picChg chg="del">
          <ac:chgData name="Smith, Jacinda" userId="74f99726-fd56-4fc7-8f32-78f30d34f9bd" providerId="ADAL" clId="{ABDFF9E9-9ED6-41C7-BBBB-6E65124CCC90}" dt="2024-07-23T21:23:48.403" v="2117" actId="478"/>
          <ac:picMkLst>
            <pc:docMk/>
            <pc:sldMk cId="234222688" sldId="321"/>
            <ac:picMk id="3" creationId="{FB450AF3-9F4B-F147-DEA3-DA40EF285238}"/>
          </ac:picMkLst>
        </pc:picChg>
        <pc:picChg chg="add mod">
          <ac:chgData name="Smith, Jacinda" userId="74f99726-fd56-4fc7-8f32-78f30d34f9bd" providerId="ADAL" clId="{ABDFF9E9-9ED6-41C7-BBBB-6E65124CCC90}" dt="2024-07-23T23:19:53.439" v="3032" actId="14100"/>
          <ac:picMkLst>
            <pc:docMk/>
            <pc:sldMk cId="234222688" sldId="321"/>
            <ac:picMk id="11266" creationId="{8E0E14E9-3CD8-3D22-4146-F807E123B0F8}"/>
          </ac:picMkLst>
        </pc:picChg>
      </pc:sldChg>
      <pc:sldChg chg="addSp delSp modSp add del mod">
        <pc:chgData name="Smith, Jacinda" userId="74f99726-fd56-4fc7-8f32-78f30d34f9bd" providerId="ADAL" clId="{ABDFF9E9-9ED6-41C7-BBBB-6E65124CCC90}" dt="2024-07-24T00:06:40.987" v="3562" actId="47"/>
        <pc:sldMkLst>
          <pc:docMk/>
          <pc:sldMk cId="624564112" sldId="322"/>
        </pc:sldMkLst>
        <pc:spChg chg="del">
          <ac:chgData name="Smith, Jacinda" userId="74f99726-fd56-4fc7-8f32-78f30d34f9bd" providerId="ADAL" clId="{ABDFF9E9-9ED6-41C7-BBBB-6E65124CCC90}" dt="2024-07-23T21:46:54.706" v="2181" actId="478"/>
          <ac:spMkLst>
            <pc:docMk/>
            <pc:sldMk cId="624564112" sldId="322"/>
            <ac:spMk id="3" creationId="{1F1BB041-75CE-B5EF-7CD3-7D37F7ACC434}"/>
          </ac:spMkLst>
        </pc:spChg>
        <pc:spChg chg="add del mod">
          <ac:chgData name="Smith, Jacinda" userId="74f99726-fd56-4fc7-8f32-78f30d34f9bd" providerId="ADAL" clId="{ABDFF9E9-9ED6-41C7-BBBB-6E65124CCC90}" dt="2024-07-23T21:47:32.497" v="2189" actId="478"/>
          <ac:spMkLst>
            <pc:docMk/>
            <pc:sldMk cId="624564112" sldId="322"/>
            <ac:spMk id="4" creationId="{C8251F17-9CE0-AE57-5A0F-ED20A11D181F}"/>
          </ac:spMkLst>
        </pc:spChg>
        <pc:spChg chg="add mod">
          <ac:chgData name="Smith, Jacinda" userId="74f99726-fd56-4fc7-8f32-78f30d34f9bd" providerId="ADAL" clId="{ABDFF9E9-9ED6-41C7-BBBB-6E65124CCC90}" dt="2024-07-23T21:49:44.597" v="2198"/>
          <ac:spMkLst>
            <pc:docMk/>
            <pc:sldMk cId="624564112" sldId="322"/>
            <ac:spMk id="5" creationId="{07F73AC0-43F9-952C-2E6A-DFB6D42576AB}"/>
          </ac:spMkLst>
        </pc:spChg>
        <pc:spChg chg="add del mod">
          <ac:chgData name="Smith, Jacinda" userId="74f99726-fd56-4fc7-8f32-78f30d34f9bd" providerId="ADAL" clId="{ABDFF9E9-9ED6-41C7-BBBB-6E65124CCC90}" dt="2024-07-23T21:50:15.806" v="2203" actId="207"/>
          <ac:spMkLst>
            <pc:docMk/>
            <pc:sldMk cId="624564112" sldId="322"/>
            <ac:spMk id="6" creationId="{8D21A9DA-9F1B-2150-7D5F-AC2709063397}"/>
          </ac:spMkLst>
        </pc:spChg>
        <pc:spChg chg="add mod">
          <ac:chgData name="Smith, Jacinda" userId="74f99726-fd56-4fc7-8f32-78f30d34f9bd" providerId="ADAL" clId="{ABDFF9E9-9ED6-41C7-BBBB-6E65124CCC90}" dt="2024-07-23T21:49:44.597" v="2198"/>
          <ac:spMkLst>
            <pc:docMk/>
            <pc:sldMk cId="624564112" sldId="322"/>
            <ac:spMk id="7" creationId="{AB0FC40D-E1BE-4851-BA3D-0842CD427941}"/>
          </ac:spMkLst>
        </pc:spChg>
        <pc:spChg chg="add mod">
          <ac:chgData name="Smith, Jacinda" userId="74f99726-fd56-4fc7-8f32-78f30d34f9bd" providerId="ADAL" clId="{ABDFF9E9-9ED6-41C7-BBBB-6E65124CCC90}" dt="2024-07-23T21:49:44.597" v="2198"/>
          <ac:spMkLst>
            <pc:docMk/>
            <pc:sldMk cId="624564112" sldId="322"/>
            <ac:spMk id="8" creationId="{EE4B7C49-84E3-DECE-1650-A3DD6A16C0BC}"/>
          </ac:spMkLst>
        </pc:spChg>
        <pc:spChg chg="add mod">
          <ac:chgData name="Smith, Jacinda" userId="74f99726-fd56-4fc7-8f32-78f30d34f9bd" providerId="ADAL" clId="{ABDFF9E9-9ED6-41C7-BBBB-6E65124CCC90}" dt="2024-07-23T21:49:44.597" v="2198"/>
          <ac:spMkLst>
            <pc:docMk/>
            <pc:sldMk cId="624564112" sldId="322"/>
            <ac:spMk id="10" creationId="{9F8448F2-4543-9604-4F19-0023975AF9E0}"/>
          </ac:spMkLst>
        </pc:spChg>
        <pc:spChg chg="add del mod">
          <ac:chgData name="Smith, Jacinda" userId="74f99726-fd56-4fc7-8f32-78f30d34f9bd" providerId="ADAL" clId="{ABDFF9E9-9ED6-41C7-BBBB-6E65124CCC90}" dt="2024-07-23T21:49:56.825" v="2199" actId="478"/>
          <ac:spMkLst>
            <pc:docMk/>
            <pc:sldMk cId="624564112" sldId="322"/>
            <ac:spMk id="22" creationId="{39538C52-601C-9BEE-5E4C-B24F8001BD28}"/>
          </ac:spMkLst>
        </pc:spChg>
        <pc:spChg chg="add del mod">
          <ac:chgData name="Smith, Jacinda" userId="74f99726-fd56-4fc7-8f32-78f30d34f9bd" providerId="ADAL" clId="{ABDFF9E9-9ED6-41C7-BBBB-6E65124CCC90}" dt="2024-07-23T21:49:56.825" v="2199" actId="478"/>
          <ac:spMkLst>
            <pc:docMk/>
            <pc:sldMk cId="624564112" sldId="322"/>
            <ac:spMk id="23" creationId="{4764321A-8D97-6DD2-5638-C039A21DBD82}"/>
          </ac:spMkLst>
        </pc:spChg>
        <pc:graphicFrameChg chg="del mod">
          <ac:chgData name="Smith, Jacinda" userId="74f99726-fd56-4fc7-8f32-78f30d34f9bd" providerId="ADAL" clId="{ABDFF9E9-9ED6-41C7-BBBB-6E65124CCC90}" dt="2024-07-23T21:47:27.386" v="2188" actId="478"/>
          <ac:graphicFrameMkLst>
            <pc:docMk/>
            <pc:sldMk cId="624564112" sldId="322"/>
            <ac:graphicFrameMk id="9" creationId="{D0EEFB35-82C0-FA0D-F870-FCB854C1C8BE}"/>
          </ac:graphicFrameMkLst>
        </pc:graphicFrameChg>
        <pc:picChg chg="add mod">
          <ac:chgData name="Smith, Jacinda" userId="74f99726-fd56-4fc7-8f32-78f30d34f9bd" providerId="ADAL" clId="{ABDFF9E9-9ED6-41C7-BBBB-6E65124CCC90}" dt="2024-07-23T21:49:44.597" v="2198"/>
          <ac:picMkLst>
            <pc:docMk/>
            <pc:sldMk cId="624564112" sldId="322"/>
            <ac:picMk id="11" creationId="{887BD497-512B-23A3-695E-C3CC9C1D34CA}"/>
          </ac:picMkLst>
        </pc:picChg>
        <pc:picChg chg="add del mod">
          <ac:chgData name="Smith, Jacinda" userId="74f99726-fd56-4fc7-8f32-78f30d34f9bd" providerId="ADAL" clId="{ABDFF9E9-9ED6-41C7-BBBB-6E65124CCC90}" dt="2024-07-23T21:50:05.842" v="2200" actId="478"/>
          <ac:picMkLst>
            <pc:docMk/>
            <pc:sldMk cId="624564112" sldId="322"/>
            <ac:picMk id="12" creationId="{A3D1731F-95E0-F0AB-3A4B-40B6E39DF03D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13" creationId="{6B220858-3A40-8726-BEEE-993CB033377A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14" creationId="{6D8CE6C3-7836-DF37-810E-4B63FB42823D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15" creationId="{D0B89CAA-3916-EA6F-9356-4D2C3E2AB3EC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16" creationId="{0DB0A703-2215-1020-BBBC-DBAFEC543D22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17" creationId="{5E68404F-3F44-C7A0-715A-112A2625FE66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18" creationId="{FEC774DC-95E1-1EFF-1C49-8A953302E486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19" creationId="{F171A158-5612-6619-A6C9-B2B4AB154B3B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20" creationId="{271C804B-5DB6-1090-4E2A-41E40919E71E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21" creationId="{51C64249-2880-2D92-661C-9FB9EC2F2594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24" creationId="{BFD9E9EB-886A-48C9-49C5-ACACE0D89778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25" creationId="{686E6FD7-5458-2B1D-71F6-C63CEB857890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26" creationId="{7627FAD7-301A-A34F-F1CA-7B857E81082F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27" creationId="{DD986002-9BF9-58EA-0E69-4312787B2010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28" creationId="{252C2C6E-4E6F-A3F5-3CF5-3908D292D2BA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29" creationId="{4FDBCD6D-22C2-D724-45D4-B548E1DF410B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30" creationId="{746FB2B9-E332-B471-94F2-E56DBA02C2F0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31" creationId="{94B09E3A-6202-3B94-652D-56F6EC0481EA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32" creationId="{19B7EE9E-7456-4EF0-7FA0-E557D246B32B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33" creationId="{36F39F4B-C45F-9A01-7BD9-5A8842BB6903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35" creationId="{1CCA9665-2369-3917-076A-0851E0AE6052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36" creationId="{77E96BB8-5E08-0006-9DC4-23708B0B6166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37" creationId="{93B18C25-DC4B-B96F-492F-98FE7C0A2D07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38" creationId="{D7BB0724-589E-7C81-0253-FEB3961640F5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39" creationId="{7F573D29-E43C-822A-A970-8800A51822A2}"/>
          </ac:picMkLst>
        </pc:picChg>
        <pc:picChg chg="add del mod">
          <ac:chgData name="Smith, Jacinda" userId="74f99726-fd56-4fc7-8f32-78f30d34f9bd" providerId="ADAL" clId="{ABDFF9E9-9ED6-41C7-BBBB-6E65124CCC90}" dt="2024-07-23T21:49:56.825" v="2199" actId="478"/>
          <ac:picMkLst>
            <pc:docMk/>
            <pc:sldMk cId="624564112" sldId="322"/>
            <ac:picMk id="40" creationId="{B8488A1E-85F7-DA3A-8EB1-25E1F42D5853}"/>
          </ac:picMkLst>
        </pc:picChg>
        <pc:picChg chg="add del mod">
          <ac:chgData name="Smith, Jacinda" userId="74f99726-fd56-4fc7-8f32-78f30d34f9bd" providerId="ADAL" clId="{ABDFF9E9-9ED6-41C7-BBBB-6E65124CCC90}" dt="2024-07-23T21:46:43.590" v="2179" actId="478"/>
          <ac:picMkLst>
            <pc:docMk/>
            <pc:sldMk cId="624564112" sldId="322"/>
            <ac:picMk id="10242" creationId="{3D812FFB-9574-8DB3-D099-109A17F67CBC}"/>
          </ac:picMkLst>
        </pc:picChg>
        <pc:picChg chg="add del mod">
          <ac:chgData name="Smith, Jacinda" userId="74f99726-fd56-4fc7-8f32-78f30d34f9bd" providerId="ADAL" clId="{ABDFF9E9-9ED6-41C7-BBBB-6E65124CCC90}" dt="2024-07-23T23:25:57.947" v="3078" actId="478"/>
          <ac:picMkLst>
            <pc:docMk/>
            <pc:sldMk cId="624564112" sldId="322"/>
            <ac:picMk id="10244" creationId="{21C257E9-99AF-AEBA-4DA0-811041C4C3B6}"/>
          </ac:picMkLst>
        </pc:picChg>
      </pc:sldChg>
      <pc:sldChg chg="addSp delSp modSp add mod">
        <pc:chgData name="Smith, Jacinda" userId="74f99726-fd56-4fc7-8f32-78f30d34f9bd" providerId="ADAL" clId="{ABDFF9E9-9ED6-41C7-BBBB-6E65124CCC90}" dt="2024-07-23T23:24:26.431" v="3068" actId="1076"/>
        <pc:sldMkLst>
          <pc:docMk/>
          <pc:sldMk cId="830455885" sldId="323"/>
        </pc:sldMkLst>
        <pc:spChg chg="add del">
          <ac:chgData name="Smith, Jacinda" userId="74f99726-fd56-4fc7-8f32-78f30d34f9bd" providerId="ADAL" clId="{ABDFF9E9-9ED6-41C7-BBBB-6E65124CCC90}" dt="2024-07-23T23:20:54.173" v="3038" actId="478"/>
          <ac:spMkLst>
            <pc:docMk/>
            <pc:sldMk cId="830455885" sldId="323"/>
            <ac:spMk id="2" creationId="{434F35BF-D18F-A86E-23C6-BF45503B5489}"/>
          </ac:spMkLst>
        </pc:spChg>
        <pc:spChg chg="add del">
          <ac:chgData name="Smith, Jacinda" userId="74f99726-fd56-4fc7-8f32-78f30d34f9bd" providerId="ADAL" clId="{ABDFF9E9-9ED6-41C7-BBBB-6E65124CCC90}" dt="2024-07-23T23:21:03.420" v="3040" actId="478"/>
          <ac:spMkLst>
            <pc:docMk/>
            <pc:sldMk cId="830455885" sldId="323"/>
            <ac:spMk id="3" creationId="{17F7C992-2F08-9591-6FC5-4C3108471364}"/>
          </ac:spMkLst>
        </pc:spChg>
        <pc:spChg chg="mod">
          <ac:chgData name="Smith, Jacinda" userId="74f99726-fd56-4fc7-8f32-78f30d34f9bd" providerId="ADAL" clId="{ABDFF9E9-9ED6-41C7-BBBB-6E65124CCC90}" dt="2024-07-23T23:24:26.431" v="3068" actId="1076"/>
          <ac:spMkLst>
            <pc:docMk/>
            <pc:sldMk cId="830455885" sldId="323"/>
            <ac:spMk id="4" creationId="{CD8898E3-F7B0-191A-6CBE-E4E244D24D84}"/>
          </ac:spMkLst>
        </pc:spChg>
        <pc:spChg chg="add del">
          <ac:chgData name="Smith, Jacinda" userId="74f99726-fd56-4fc7-8f32-78f30d34f9bd" providerId="ADAL" clId="{ABDFF9E9-9ED6-41C7-BBBB-6E65124CCC90}" dt="2024-07-23T23:21:15.655" v="3042" actId="478"/>
          <ac:spMkLst>
            <pc:docMk/>
            <pc:sldMk cId="830455885" sldId="323"/>
            <ac:spMk id="5" creationId="{516F5E6B-E953-D2FF-0DF5-4774AAB47A37}"/>
          </ac:spMkLst>
        </pc:spChg>
        <pc:picChg chg="add del mod modCrop">
          <ac:chgData name="Smith, Jacinda" userId="74f99726-fd56-4fc7-8f32-78f30d34f9bd" providerId="ADAL" clId="{ABDFF9E9-9ED6-41C7-BBBB-6E65124CCC90}" dt="2024-07-23T23:22:40.359" v="3049" actId="478"/>
          <ac:picMkLst>
            <pc:docMk/>
            <pc:sldMk cId="830455885" sldId="323"/>
            <ac:picMk id="6" creationId="{F0AF78E8-F594-E5F2-2CC7-0D97FEAB2ABF}"/>
          </ac:picMkLst>
        </pc:picChg>
        <pc:picChg chg="add mod ord modCrop">
          <ac:chgData name="Smith, Jacinda" userId="74f99726-fd56-4fc7-8f32-78f30d34f9bd" providerId="ADAL" clId="{ABDFF9E9-9ED6-41C7-BBBB-6E65124CCC90}" dt="2024-07-23T23:24:03.622" v="3064" actId="1076"/>
          <ac:picMkLst>
            <pc:docMk/>
            <pc:sldMk cId="830455885" sldId="323"/>
            <ac:picMk id="7" creationId="{07B4FD4C-0DA9-6FD1-0F63-7905C7F49B1A}"/>
          </ac:picMkLst>
        </pc:picChg>
        <pc:picChg chg="del">
          <ac:chgData name="Smith, Jacinda" userId="74f99726-fd56-4fc7-8f32-78f30d34f9bd" providerId="ADAL" clId="{ABDFF9E9-9ED6-41C7-BBBB-6E65124CCC90}" dt="2024-07-23T23:20:46.066" v="3036" actId="478"/>
          <ac:picMkLst>
            <pc:docMk/>
            <pc:sldMk cId="830455885" sldId="323"/>
            <ac:picMk id="11266" creationId="{8E0E14E9-3CD8-3D22-4146-F807E123B0F8}"/>
          </ac:picMkLst>
        </pc:picChg>
      </pc:sldChg>
      <pc:sldChg chg="addSp delSp modSp add del mod">
        <pc:chgData name="Smith, Jacinda" userId="74f99726-fd56-4fc7-8f32-78f30d34f9bd" providerId="ADAL" clId="{ABDFF9E9-9ED6-41C7-BBBB-6E65124CCC90}" dt="2024-07-23T22:22:55.077" v="2445" actId="47"/>
        <pc:sldMkLst>
          <pc:docMk/>
          <pc:sldMk cId="4238778434" sldId="323"/>
        </pc:sldMkLst>
        <pc:spChg chg="add mod">
          <ac:chgData name="Smith, Jacinda" userId="74f99726-fd56-4fc7-8f32-78f30d34f9bd" providerId="ADAL" clId="{ABDFF9E9-9ED6-41C7-BBBB-6E65124CCC90}" dt="2024-07-23T22:19:12.339" v="2439" actId="1076"/>
          <ac:spMkLst>
            <pc:docMk/>
            <pc:sldMk cId="4238778434" sldId="323"/>
            <ac:spMk id="4" creationId="{19D29C0F-549A-C903-B8A2-ACD2CF1B18AA}"/>
          </ac:spMkLst>
        </pc:spChg>
        <pc:spChg chg="add mod">
          <ac:chgData name="Smith, Jacinda" userId="74f99726-fd56-4fc7-8f32-78f30d34f9bd" providerId="ADAL" clId="{ABDFF9E9-9ED6-41C7-BBBB-6E65124CCC90}" dt="2024-07-23T22:16:54.412" v="2376" actId="1076"/>
          <ac:spMkLst>
            <pc:docMk/>
            <pc:sldMk cId="4238778434" sldId="323"/>
            <ac:spMk id="5" creationId="{FF8D0F1B-12C9-F131-F9CC-0050EC211B2B}"/>
          </ac:spMkLst>
        </pc:spChg>
        <pc:spChg chg="add mod">
          <ac:chgData name="Smith, Jacinda" userId="74f99726-fd56-4fc7-8f32-78f30d34f9bd" providerId="ADAL" clId="{ABDFF9E9-9ED6-41C7-BBBB-6E65124CCC90}" dt="2024-07-23T22:19:19.527" v="2441" actId="1076"/>
          <ac:spMkLst>
            <pc:docMk/>
            <pc:sldMk cId="4238778434" sldId="323"/>
            <ac:spMk id="6" creationId="{BB0C0FC1-8357-3EDB-440E-16DC318D668E}"/>
          </ac:spMkLst>
        </pc:spChg>
        <pc:spChg chg="add mod">
          <ac:chgData name="Smith, Jacinda" userId="74f99726-fd56-4fc7-8f32-78f30d34f9bd" providerId="ADAL" clId="{ABDFF9E9-9ED6-41C7-BBBB-6E65124CCC90}" dt="2024-07-23T22:19:31.235" v="2443" actId="1076"/>
          <ac:spMkLst>
            <pc:docMk/>
            <pc:sldMk cId="4238778434" sldId="323"/>
            <ac:spMk id="7" creationId="{17EBE128-D8D8-2502-6289-74C9769AE528}"/>
          </ac:spMkLst>
        </pc:spChg>
        <pc:spChg chg="mod">
          <ac:chgData name="Smith, Jacinda" userId="74f99726-fd56-4fc7-8f32-78f30d34f9bd" providerId="ADAL" clId="{ABDFF9E9-9ED6-41C7-BBBB-6E65124CCC90}" dt="2024-07-23T22:11:33.963" v="2286" actId="1076"/>
          <ac:spMkLst>
            <pc:docMk/>
            <pc:sldMk cId="4238778434" sldId="323"/>
            <ac:spMk id="8" creationId="{601DE994-F62E-BF98-A386-198A31F2B0C1}"/>
          </ac:spMkLst>
        </pc:spChg>
        <pc:spChg chg="add mod">
          <ac:chgData name="Smith, Jacinda" userId="74f99726-fd56-4fc7-8f32-78f30d34f9bd" providerId="ADAL" clId="{ABDFF9E9-9ED6-41C7-BBBB-6E65124CCC90}" dt="2024-07-23T22:18:39.520" v="2411" actId="207"/>
          <ac:spMkLst>
            <pc:docMk/>
            <pc:sldMk cId="4238778434" sldId="323"/>
            <ac:spMk id="9" creationId="{96DDA069-4286-6A01-45D3-7953A7332DCE}"/>
          </ac:spMkLst>
        </pc:spChg>
        <pc:spChg chg="add mod">
          <ac:chgData name="Smith, Jacinda" userId="74f99726-fd56-4fc7-8f32-78f30d34f9bd" providerId="ADAL" clId="{ABDFF9E9-9ED6-41C7-BBBB-6E65124CCC90}" dt="2024-07-23T22:19:37.279" v="2444" actId="1076"/>
          <ac:spMkLst>
            <pc:docMk/>
            <pc:sldMk cId="4238778434" sldId="323"/>
            <ac:spMk id="11" creationId="{97490712-AE9C-C8AA-EAAC-D2E42B1725BA}"/>
          </ac:spMkLst>
        </pc:spChg>
        <pc:graphicFrameChg chg="del mod">
          <ac:chgData name="Smith, Jacinda" userId="74f99726-fd56-4fc7-8f32-78f30d34f9bd" providerId="ADAL" clId="{ABDFF9E9-9ED6-41C7-BBBB-6E65124CCC90}" dt="2024-07-23T22:11:10.132" v="2281" actId="478"/>
          <ac:graphicFrameMkLst>
            <pc:docMk/>
            <pc:sldMk cId="4238778434" sldId="323"/>
            <ac:graphicFrameMk id="10" creationId="{7BDC615F-520B-F4A5-8EEB-58226E2C929E}"/>
          </ac:graphicFrameMkLst>
        </pc:graphicFrameChg>
        <pc:picChg chg="add mod">
          <ac:chgData name="Smith, Jacinda" userId="74f99726-fd56-4fc7-8f32-78f30d34f9bd" providerId="ADAL" clId="{ABDFF9E9-9ED6-41C7-BBBB-6E65124CCC90}" dt="2024-07-23T22:19:23.850" v="2442" actId="1076"/>
          <ac:picMkLst>
            <pc:docMk/>
            <pc:sldMk cId="4238778434" sldId="323"/>
            <ac:picMk id="2" creationId="{25BCD3C9-6BF2-A63C-7498-6B457290E760}"/>
          </ac:picMkLst>
        </pc:picChg>
      </pc:sldChg>
      <pc:sldChg chg="addSp delSp modSp add mod">
        <pc:chgData name="Smith, Jacinda" userId="74f99726-fd56-4fc7-8f32-78f30d34f9bd" providerId="ADAL" clId="{ABDFF9E9-9ED6-41C7-BBBB-6E65124CCC90}" dt="2024-07-23T23:56:59.594" v="3430" actId="1036"/>
        <pc:sldMkLst>
          <pc:docMk/>
          <pc:sldMk cId="1345701151" sldId="324"/>
        </pc:sldMkLst>
        <pc:spChg chg="mod">
          <ac:chgData name="Smith, Jacinda" userId="74f99726-fd56-4fc7-8f32-78f30d34f9bd" providerId="ADAL" clId="{ABDFF9E9-9ED6-41C7-BBBB-6E65124CCC90}" dt="2024-07-23T23:56:27.261" v="3409" actId="14100"/>
          <ac:spMkLst>
            <pc:docMk/>
            <pc:sldMk cId="1345701151" sldId="324"/>
            <ac:spMk id="3" creationId="{55564AA2-2E81-6110-CD9F-DA24E8578CD4}"/>
          </ac:spMkLst>
        </pc:spChg>
        <pc:spChg chg="add mod ord">
          <ac:chgData name="Smith, Jacinda" userId="74f99726-fd56-4fc7-8f32-78f30d34f9bd" providerId="ADAL" clId="{ABDFF9E9-9ED6-41C7-BBBB-6E65124CCC90}" dt="2024-07-23T23:55:15.314" v="3398" actId="1076"/>
          <ac:spMkLst>
            <pc:docMk/>
            <pc:sldMk cId="1345701151" sldId="324"/>
            <ac:spMk id="4" creationId="{E9847B87-E903-2D77-465C-D208C5E8271B}"/>
          </ac:spMkLst>
        </pc:spChg>
        <pc:spChg chg="mod">
          <ac:chgData name="Smith, Jacinda" userId="74f99726-fd56-4fc7-8f32-78f30d34f9bd" providerId="ADAL" clId="{ABDFF9E9-9ED6-41C7-BBBB-6E65124CCC90}" dt="2024-07-23T23:56:59.594" v="3430" actId="1036"/>
          <ac:spMkLst>
            <pc:docMk/>
            <pc:sldMk cId="1345701151" sldId="324"/>
            <ac:spMk id="5" creationId="{B496F285-F04E-C759-43D0-6AFC8DE9D7C2}"/>
          </ac:spMkLst>
        </pc:spChg>
        <pc:spChg chg="add del mod">
          <ac:chgData name="Smith, Jacinda" userId="74f99726-fd56-4fc7-8f32-78f30d34f9bd" providerId="ADAL" clId="{ABDFF9E9-9ED6-41C7-BBBB-6E65124CCC90}" dt="2024-07-23T23:55:22.512" v="3404" actId="1035"/>
          <ac:spMkLst>
            <pc:docMk/>
            <pc:sldMk cId="1345701151" sldId="324"/>
            <ac:spMk id="6" creationId="{29ED2FAB-DAFB-7B01-10F5-9185DA4AC8B6}"/>
          </ac:spMkLst>
        </pc:spChg>
        <pc:picChg chg="mod modCrop">
          <ac:chgData name="Smith, Jacinda" userId="74f99726-fd56-4fc7-8f32-78f30d34f9bd" providerId="ADAL" clId="{ABDFF9E9-9ED6-41C7-BBBB-6E65124CCC90}" dt="2024-07-23T23:56:54.432" v="3425" actId="1036"/>
          <ac:picMkLst>
            <pc:docMk/>
            <pc:sldMk cId="1345701151" sldId="324"/>
            <ac:picMk id="2" creationId="{2205C23B-F024-0DEE-D2E3-A2F3F93E641B}"/>
          </ac:picMkLst>
        </pc:picChg>
      </pc:sldChg>
      <pc:sldChg chg="addSp delSp modSp add mod">
        <pc:chgData name="Smith, Jacinda" userId="74f99726-fd56-4fc7-8f32-78f30d34f9bd" providerId="ADAL" clId="{ABDFF9E9-9ED6-41C7-BBBB-6E65124CCC90}" dt="2024-07-24T01:11:20.005" v="4185" actId="14861"/>
        <pc:sldMkLst>
          <pc:docMk/>
          <pc:sldMk cId="300322182" sldId="325"/>
        </pc:sldMkLst>
        <pc:spChg chg="del">
          <ac:chgData name="Smith, Jacinda" userId="74f99726-fd56-4fc7-8f32-78f30d34f9bd" providerId="ADAL" clId="{ABDFF9E9-9ED6-41C7-BBBB-6E65124CCC90}" dt="2024-07-24T00:03:09.173" v="3498" actId="478"/>
          <ac:spMkLst>
            <pc:docMk/>
            <pc:sldMk cId="300322182" sldId="325"/>
            <ac:spMk id="3" creationId="{1F1BB041-75CE-B5EF-7CD3-7D37F7ACC434}"/>
          </ac:spMkLst>
        </pc:spChg>
        <pc:spChg chg="add del mod">
          <ac:chgData name="Smith, Jacinda" userId="74f99726-fd56-4fc7-8f32-78f30d34f9bd" providerId="ADAL" clId="{ABDFF9E9-9ED6-41C7-BBBB-6E65124CCC90}" dt="2024-07-24T00:03:10.776" v="3499" actId="478"/>
          <ac:spMkLst>
            <pc:docMk/>
            <pc:sldMk cId="300322182" sldId="325"/>
            <ac:spMk id="4" creationId="{E0E1B36F-9C42-2E66-4782-8A3B8173CB90}"/>
          </ac:spMkLst>
        </pc:spChg>
        <pc:spChg chg="add del mod">
          <ac:chgData name="Smith, Jacinda" userId="74f99726-fd56-4fc7-8f32-78f30d34f9bd" providerId="ADAL" clId="{ABDFF9E9-9ED6-41C7-BBBB-6E65124CCC90}" dt="2024-07-24T00:03:15.618" v="3501" actId="478"/>
          <ac:spMkLst>
            <pc:docMk/>
            <pc:sldMk cId="300322182" sldId="325"/>
            <ac:spMk id="6" creationId="{F1520464-78BC-BBBB-0710-483663A5823E}"/>
          </ac:spMkLst>
        </pc:spChg>
        <pc:spChg chg="add mod">
          <ac:chgData name="Smith, Jacinda" userId="74f99726-fd56-4fc7-8f32-78f30d34f9bd" providerId="ADAL" clId="{ABDFF9E9-9ED6-41C7-BBBB-6E65124CCC90}" dt="2024-07-24T00:18:16.510" v="3771" actId="1076"/>
          <ac:spMkLst>
            <pc:docMk/>
            <pc:sldMk cId="300322182" sldId="325"/>
            <ac:spMk id="7" creationId="{E89EB4BD-C7D2-D627-EE12-CD728C19D138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" creationId="{98B700C8-FC5B-281D-E1E2-32963CEDFEC3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4" creationId="{AEBB4173-0550-4BAF-5A60-B193DCAF7860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5" creationId="{8383D49F-52FF-0EA7-4763-ED70A7D74FC7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6" creationId="{C65CBC27-241E-2E90-2D70-15D94986E461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7" creationId="{6BB247C8-A295-D98C-38E6-8368E105747C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8" creationId="{BFAD287D-AA6D-0F16-1C2A-348B3B342CD6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9" creationId="{C2B2E330-7A5B-A1B9-6B66-52144C0A5DBE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20" creationId="{03CE9204-4671-30ED-FC38-A23BDFD90C49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21" creationId="{DA12668B-61B7-7BAB-855E-836B47DC4C54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22" creationId="{BBCE0804-D564-DD9A-B73E-E0A5D5C23A76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23" creationId="{6196D1F5-374B-02B0-77C9-A2624EEB7F37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24" creationId="{F086D75C-AE4F-340B-78E3-F637A5C50C00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25" creationId="{2310C1F6-4444-D5AA-EC2B-6E5C28191B68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26" creationId="{AB580980-B62B-AFEB-9D1C-450327D08753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27" creationId="{59FE94D4-B9F1-652B-F30D-1BD9EA9B2058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28" creationId="{B84C0351-D12A-60FE-C1E9-335C17CDCCDB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29" creationId="{9DADA690-37DF-DCC3-C94C-627CE4D38E82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30" creationId="{19E2960F-3218-A338-0320-52F2DB348EB9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31" creationId="{7C5C58CA-F110-0BC9-B186-E5BCC3F02AB8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32" creationId="{03865C9A-BC82-A82E-CE73-7C79C2017DA6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33" creationId="{4263573F-003F-F0E6-17D5-B869D622E6FB}"/>
          </ac:spMkLst>
        </pc:spChg>
        <pc:spChg chg="del">
          <ac:chgData name="Smith, Jacinda" userId="74f99726-fd56-4fc7-8f32-78f30d34f9bd" providerId="ADAL" clId="{ABDFF9E9-9ED6-41C7-BBBB-6E65124CCC90}" dt="2024-07-24T00:03:14.158" v="3500" actId="478"/>
          <ac:spMkLst>
            <pc:docMk/>
            <pc:sldMk cId="300322182" sldId="325"/>
            <ac:spMk id="34" creationId="{C5A863A2-92B2-F3D1-D10D-80177ACB32AD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35" creationId="{6AD71663-C9CE-A95A-7980-08C02B8A63C0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36" creationId="{57EBCC80-66F7-F30D-BF3C-EA17740CF276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37" creationId="{E4C9ADE5-BB92-4B45-0F4C-17352BDF1D6A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38" creationId="{6BC6C498-B266-65FE-C7C2-1026E698E522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39" creationId="{7F5D1151-CCD9-DA67-0232-71080B178FE9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40" creationId="{ECB38A38-F24D-0E73-9DE3-5AD72F36A75D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41" creationId="{15C05D3A-3FA3-0B92-6D38-341130466023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42" creationId="{9E34B395-9DC2-CF99-9740-925BE1EB47D4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43" creationId="{8B15D7B0-30B2-AB6A-73EC-6D16D661E155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44" creationId="{298300BE-61A5-BC28-C255-8B83AF652419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45" creationId="{F8681835-6FB2-5BBB-D86F-E92D017C4689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46" creationId="{225C4822-5C87-390F-F40B-8EBBDB4DB9DB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47" creationId="{9F8DD8AE-47D5-303B-6F1D-4F7183CD72F0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48" creationId="{84DF2B1C-8164-D623-B150-28DC73DA9425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49" creationId="{020C557E-2EB4-3387-CD31-432E84CCBC17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50" creationId="{D568F902-6688-6862-0673-943ACE1F42BD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51" creationId="{A9E46A98-1F92-60D2-E42A-4403FA704BA1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52" creationId="{2374CA2D-6EDD-E931-2158-5219A91B7D3C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53" creationId="{B6ACADAA-9E16-3A89-6427-3E5EF5B4B567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54" creationId="{D3A272CC-F23A-C36D-5FDE-485FFAB67348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55" creationId="{7D8F70EF-D355-D32F-6F03-E519F932C7DF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56" creationId="{4AB93C38-80F1-7A05-C32A-149F05F4B276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57" creationId="{96FF12AF-D9EA-16DE-D767-62D0E90349B1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58" creationId="{505A1CE8-B3B3-61A0-21E3-935D33A3175C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59" creationId="{B5AE9C5D-B333-112D-8638-8DBBC5EA73AE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60" creationId="{7F847AB6-1C1F-C8C7-FCF3-4B5B3236C1FF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61" creationId="{8D177AC1-1AD7-2CC8-9019-EFB957221F11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62" creationId="{C60DF3EC-B705-8BE8-44C0-E339E645FA8C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63" creationId="{495D1972-9A79-6C16-88B8-544D9F9112C1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12" creationId="{AFE12B25-66D6-1D02-2B1A-96975F375CE4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13" creationId="{A7E1B9FD-EEA9-447F-5D4C-1AA5C63A4ED6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15" creationId="{4E85360A-3F3D-9A5C-7FF0-592D2BE45933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17" creationId="{41603D25-DF02-1762-F18F-9AC7BC85B878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18" creationId="{6183958F-1FBA-E063-53BF-E0343AAB4DC9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19" creationId="{72096F3E-5C74-8C75-0B69-A6685D55760E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20" creationId="{79F48A69-CA02-24E4-5700-9C25F5BCF0ED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21" creationId="{57EF4533-1AD3-B814-4748-63B417ED35F0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22" creationId="{E069B2E0-FEA1-59F0-E606-E09BA7301081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23" creationId="{91F34AF4-16F4-BBD1-021F-BB9A34A55DBD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24" creationId="{0D46F476-641D-1099-2EF3-C00103B4C5BD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25" creationId="{4FD6DF4E-5B8E-0090-50F4-26B13BDBDB8E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26" creationId="{06177108-2C9C-AD8A-46CC-27FD885EED1E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27" creationId="{C6CB1C6A-2B52-E97E-A969-AAA23FE31A81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28" creationId="{4263FB2B-A08E-5323-60F4-A847A3EFD25C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29" creationId="{8739F26A-6F5E-2E2B-D5E0-FD25BB1900A1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30" creationId="{4C23A61C-390F-CC75-96A2-E9C3688CA3CC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31" creationId="{3194E6D1-39A3-270E-9634-6FC254D2E8CF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32" creationId="{1C80B6A8-8670-F20C-6E1A-2D4E5CB96135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33" creationId="{6CD44B1F-DB91-AD4D-14E6-666DF3EF9717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34" creationId="{25BC8E0A-64D1-43E6-49D6-671EDB6894B2}"/>
          </ac:spMkLst>
        </pc:spChg>
        <pc:spChg chg="mod">
          <ac:chgData name="Smith, Jacinda" userId="74f99726-fd56-4fc7-8f32-78f30d34f9bd" providerId="ADAL" clId="{ABDFF9E9-9ED6-41C7-BBBB-6E65124CCC90}" dt="2024-07-24T00:11:48.184" v="3591" actId="18245"/>
          <ac:spMkLst>
            <pc:docMk/>
            <pc:sldMk cId="300322182" sldId="325"/>
            <ac:spMk id="13335" creationId="{176AD007-EDB7-C3AF-9884-B540FC6876AA}"/>
          </ac:spMkLst>
        </pc:spChg>
        <pc:spChg chg="add mod">
          <ac:chgData name="Smith, Jacinda" userId="74f99726-fd56-4fc7-8f32-78f30d34f9bd" providerId="ADAL" clId="{ABDFF9E9-9ED6-41C7-BBBB-6E65124CCC90}" dt="2024-07-24T00:14:44.924" v="3732" actId="948"/>
          <ac:spMkLst>
            <pc:docMk/>
            <pc:sldMk cId="300322182" sldId="325"/>
            <ac:spMk id="13336" creationId="{D6B3E988-2098-5E4D-8204-431D036E32BE}"/>
          </ac:spMkLst>
        </pc:spChg>
        <pc:spChg chg="add mod">
          <ac:chgData name="Smith, Jacinda" userId="74f99726-fd56-4fc7-8f32-78f30d34f9bd" providerId="ADAL" clId="{ABDFF9E9-9ED6-41C7-BBBB-6E65124CCC90}" dt="2024-07-24T00:15:11.779" v="3737" actId="1076"/>
          <ac:spMkLst>
            <pc:docMk/>
            <pc:sldMk cId="300322182" sldId="325"/>
            <ac:spMk id="13337" creationId="{EAF57DE1-DDFC-3AF8-69D4-93E8638C9155}"/>
          </ac:spMkLst>
        </pc:spChg>
        <pc:spChg chg="add mod">
          <ac:chgData name="Smith, Jacinda" userId="74f99726-fd56-4fc7-8f32-78f30d34f9bd" providerId="ADAL" clId="{ABDFF9E9-9ED6-41C7-BBBB-6E65124CCC90}" dt="2024-07-24T01:11:20.005" v="4185" actId="14861"/>
          <ac:spMkLst>
            <pc:docMk/>
            <pc:sldMk cId="300322182" sldId="325"/>
            <ac:spMk id="13338" creationId="{DF38C1E4-AA87-B29A-B648-9C78729983E5}"/>
          </ac:spMkLst>
        </pc:spChg>
        <pc:grpChg chg="del mod">
          <ac:chgData name="Smith, Jacinda" userId="74f99726-fd56-4fc7-8f32-78f30d34f9bd" providerId="ADAL" clId="{ABDFF9E9-9ED6-41C7-BBBB-6E65124CCC90}" dt="2024-07-24T00:12:02.294" v="3592" actId="478"/>
          <ac:grpSpMkLst>
            <pc:docMk/>
            <pc:sldMk cId="300322182" sldId="325"/>
            <ac:grpSpMk id="12" creationId="{C2CFE885-7721-7097-8201-E0518514CDA5}"/>
          </ac:grpSpMkLst>
        </pc:grpChg>
        <pc:graphicFrameChg chg="del">
          <ac:chgData name="Smith, Jacinda" userId="74f99726-fd56-4fc7-8f32-78f30d34f9bd" providerId="ADAL" clId="{ABDFF9E9-9ED6-41C7-BBBB-6E65124CCC90}" dt="2024-07-24T00:03:06.189" v="3497" actId="478"/>
          <ac:graphicFrameMkLst>
            <pc:docMk/>
            <pc:sldMk cId="300322182" sldId="325"/>
            <ac:graphicFrameMk id="9" creationId="{D0EEFB35-82C0-FA0D-F870-FCB854C1C8BE}"/>
          </ac:graphicFrameMkLst>
        </pc:graphicFrameChg>
        <pc:graphicFrameChg chg="add del mod modGraphic">
          <ac:chgData name="Smith, Jacinda" userId="74f99726-fd56-4fc7-8f32-78f30d34f9bd" providerId="ADAL" clId="{ABDFF9E9-9ED6-41C7-BBBB-6E65124CCC90}" dt="2024-07-24T00:11:48.184" v="3591" actId="18245"/>
          <ac:graphicFrameMkLst>
            <pc:docMk/>
            <pc:sldMk cId="300322182" sldId="325"/>
            <ac:graphicFrameMk id="11" creationId="{36C283C9-0223-534C-8372-1F6BF6409353}"/>
          </ac:graphicFrameMkLst>
        </pc:graphicFrameChg>
        <pc:picChg chg="add mod">
          <ac:chgData name="Smith, Jacinda" userId="74f99726-fd56-4fc7-8f32-78f30d34f9bd" providerId="ADAL" clId="{ABDFF9E9-9ED6-41C7-BBBB-6E65124CCC90}" dt="2024-07-24T00:18:19.619" v="3772" actId="14100"/>
          <ac:picMkLst>
            <pc:docMk/>
            <pc:sldMk cId="300322182" sldId="325"/>
            <ac:picMk id="10" creationId="{25EA712E-5CBE-02B9-6678-A31200136EE7}"/>
          </ac:picMkLst>
        </pc:picChg>
        <pc:picChg chg="add mod">
          <ac:chgData name="Smith, Jacinda" userId="74f99726-fd56-4fc7-8f32-78f30d34f9bd" providerId="ADAL" clId="{ABDFF9E9-9ED6-41C7-BBBB-6E65124CCC90}" dt="2024-07-24T00:15:07.320" v="3736" actId="1076"/>
          <ac:picMkLst>
            <pc:docMk/>
            <pc:sldMk cId="300322182" sldId="325"/>
            <ac:picMk id="13314" creationId="{DCD8FB08-D8EF-FFE0-2270-624D3B5EC387}"/>
          </ac:picMkLst>
        </pc:picChg>
        <pc:picChg chg="add del mod">
          <ac:chgData name="Smith, Jacinda" userId="74f99726-fd56-4fc7-8f32-78f30d34f9bd" providerId="ADAL" clId="{ABDFF9E9-9ED6-41C7-BBBB-6E65124CCC90}" dt="2024-07-24T00:05:37.374" v="3549" actId="478"/>
          <ac:picMkLst>
            <pc:docMk/>
            <pc:sldMk cId="300322182" sldId="325"/>
            <ac:picMk id="13316" creationId="{7A3BB9BB-9968-2D49-0EE3-D03624B8AE9B}"/>
          </ac:picMkLst>
        </pc:picChg>
      </pc:sldChg>
      <pc:sldChg chg="del">
        <pc:chgData name="Smith, Jacinda" userId="74f99726-fd56-4fc7-8f32-78f30d34f9bd" providerId="ADAL" clId="{ABDFF9E9-9ED6-41C7-BBBB-6E65124CCC90}" dt="2024-07-23T22:10:53.310" v="2278" actId="47"/>
        <pc:sldMkLst>
          <pc:docMk/>
          <pc:sldMk cId="4245241108" sldId="2147480186"/>
        </pc:sldMkLst>
      </pc:sldChg>
      <pc:sldChg chg="add del">
        <pc:chgData name="Smith, Jacinda" userId="74f99726-fd56-4fc7-8f32-78f30d34f9bd" providerId="ADAL" clId="{ABDFF9E9-9ED6-41C7-BBBB-6E65124CCC90}" dt="2024-07-23T21:53:00.934" v="2206"/>
        <pc:sldMkLst>
          <pc:docMk/>
          <pc:sldMk cId="1536366332" sldId="2147480187"/>
        </pc:sldMkLst>
      </pc:sldChg>
      <pc:sldMasterChg chg="modSldLayout">
        <pc:chgData name="Smith, Jacinda" userId="74f99726-fd56-4fc7-8f32-78f30d34f9bd" providerId="ADAL" clId="{ABDFF9E9-9ED6-41C7-BBBB-6E65124CCC90}" dt="2024-07-23T23:56:11.802" v="3408" actId="2085"/>
        <pc:sldMasterMkLst>
          <pc:docMk/>
          <pc:sldMasterMk cId="2682356171" sldId="2147483648"/>
        </pc:sldMasterMkLst>
        <pc:sldLayoutChg chg="modSp mod">
          <pc:chgData name="Smith, Jacinda" userId="74f99726-fd56-4fc7-8f32-78f30d34f9bd" providerId="ADAL" clId="{ABDFF9E9-9ED6-41C7-BBBB-6E65124CCC90}" dt="2024-07-23T23:56:11.802" v="3408" actId="2085"/>
          <pc:sldLayoutMkLst>
            <pc:docMk/>
            <pc:sldMasterMk cId="2682356171" sldId="2147483648"/>
            <pc:sldLayoutMk cId="347702529" sldId="2147483650"/>
          </pc:sldLayoutMkLst>
          <pc:picChg chg="mod">
            <ac:chgData name="Smith, Jacinda" userId="74f99726-fd56-4fc7-8f32-78f30d34f9bd" providerId="ADAL" clId="{ABDFF9E9-9ED6-41C7-BBBB-6E65124CCC90}" dt="2024-07-23T23:56:11.802" v="3408" actId="2085"/>
            <ac:picMkLst>
              <pc:docMk/>
              <pc:sldMasterMk cId="2682356171" sldId="2147483648"/>
              <pc:sldLayoutMk cId="347702529" sldId="2147483650"/>
              <ac:picMk id="7" creationId="{BE60A0D2-7748-FFE4-9BD8-426F5776239E}"/>
            </ac:picMkLst>
          </pc:picChg>
        </pc:sldLayoutChg>
        <pc:sldLayoutChg chg="modSp">
          <pc:chgData name="Smith, Jacinda" userId="74f99726-fd56-4fc7-8f32-78f30d34f9bd" providerId="ADAL" clId="{ABDFF9E9-9ED6-41C7-BBBB-6E65124CCC90}" dt="2024-07-23T19:55:30.019" v="433" actId="735"/>
          <pc:sldLayoutMkLst>
            <pc:docMk/>
            <pc:sldMasterMk cId="2682356171" sldId="2147483648"/>
            <pc:sldLayoutMk cId="3601818385" sldId="214748365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3175"/>
          </c:spPr>
          <c:dPt>
            <c:idx val="0"/>
            <c:bubble3D val="0"/>
            <c:spPr>
              <a:solidFill>
                <a:schemeClr val="bg1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DC-439A-91E5-4036F8E652B5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1DC-439A-91E5-4036F8E652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C1-2D44-8F39-7298C54FB27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9C1-2D44-8F39-7298C54FB276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DC-439A-91E5-4036F8E65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3175"/>
          </c:spPr>
          <c:dPt>
            <c:idx val="0"/>
            <c:bubble3D val="0"/>
            <c:spPr>
              <a:solidFill>
                <a:schemeClr val="bg1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DC-439A-91E5-4036F8E652B5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1DC-439A-91E5-4036F8E652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C4-4136-BB90-34F254F013E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C4-4136-BB90-34F254F013E7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0.25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DC-439A-91E5-4036F8E65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3175"/>
          </c:spPr>
          <c:dPt>
            <c:idx val="0"/>
            <c:bubble3D val="0"/>
            <c:spPr>
              <a:solidFill>
                <a:schemeClr val="bg1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DC-439A-91E5-4036F8E652B5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1DC-439A-91E5-4036F8E652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C4-4136-BB90-34F254F013E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C4-4136-BB90-34F254F013E7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0.44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DC-439A-91E5-4036F8E65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0.28994</cdr:x>
      <cdr:y>0.30125</cdr:y>
    </cdr:from>
    <cdr:to>
      <cdr:x>0.72783</cdr:x>
      <cdr:y>0.69282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1D77F961-2CE4-C5E5-C689-B643A7F61BE4}"/>
            </a:ext>
          </a:extLst>
        </cdr:cNvPr>
        <cdr:cNvSpPr/>
      </cdr:nvSpPr>
      <cdr:spPr>
        <a:xfrm xmlns:a="http://schemas.openxmlformats.org/drawingml/2006/main">
          <a:off x="599155" y="633216"/>
          <a:ext cx="904875" cy="82304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B52D8-27FE-495E-A718-7240C18D3811}" type="datetimeFigureOut">
              <a:rPr lang="en-US" smtClean="0"/>
              <a:t>7/29/24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C81EB-6130-4CEF-AF9B-58620C60C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88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76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BC77F-75CB-4753-805B-8A65405C1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F66A8-F9E9-02C5-99AE-413426182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A3982-BBFF-6F33-CEC8-8507CD521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A64DD-CC3B-5B37-B520-DA2487117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26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BC77F-75CB-4753-805B-8A65405C1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F66A8-F9E9-02C5-99AE-413426182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A3982-BBFF-6F33-CEC8-8507CD521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A64DD-CC3B-5B37-B520-DA2487117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99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BC77F-75CB-4753-805B-8A65405C1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F66A8-F9E9-02C5-99AE-413426182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A3982-BBFF-6F33-CEC8-8507CD521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100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Discovery and Alignment (Ashley)</a:t>
            </a:r>
            <a:endParaRPr lang="en-US" sz="11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What We Know:</a:t>
            </a:r>
          </a:p>
          <a:p>
            <a:pPr marL="742950" marR="0" lvl="1" indent="-285750" algn="l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150 Forward/One University Initiative</a:t>
            </a:r>
          </a:p>
          <a:p>
            <a:pPr marL="742950" marR="0" lvl="1" indent="-285750" algn="l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Employee Value Proposition</a:t>
            </a:r>
          </a:p>
          <a:p>
            <a:pPr marL="742950" marR="0" lvl="1" indent="-285750" algn="l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Other Campus/Community Initiatives (Ask for Group to Share their Information)</a:t>
            </a:r>
          </a:p>
          <a:p>
            <a:pPr marL="1143000" marR="0" lvl="2" indent="-228600" algn="l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§"/>
            </a:pP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Campus</a:t>
            </a:r>
          </a:p>
          <a:p>
            <a:pPr marL="1600200" marR="0" lvl="3" indent="-228600" algn="l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Human Resources</a:t>
            </a:r>
          </a:p>
          <a:p>
            <a:pPr marL="2057400" marR="0" lvl="4" indent="-228600" algn="l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Climate Surveys/Pulse Points</a:t>
            </a:r>
          </a:p>
          <a:p>
            <a:pPr marL="1600200" marR="0" lvl="3" indent="-228600" algn="l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OEOC</a:t>
            </a:r>
          </a:p>
          <a:p>
            <a:pPr marL="2057400" marR="0" lvl="4" indent="-228600" algn="l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ERGs</a:t>
            </a:r>
          </a:p>
          <a:p>
            <a:pPr marL="2057400" marR="0" lvl="4" indent="-228600" algn="l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Unity Alliance</a:t>
            </a:r>
          </a:p>
          <a:p>
            <a:pPr marL="1600200" marR="0" lvl="3" indent="-228600" algn="l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Student Affairs</a:t>
            </a:r>
          </a:p>
          <a:p>
            <a:pPr marL="1600200" marR="0" lvl="3" indent="-228600" algn="l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Academic Affairs</a:t>
            </a:r>
          </a:p>
          <a:p>
            <a:pPr marL="1600200" marR="0" lvl="3" indent="-228600" algn="l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</a:t>
            </a:r>
          </a:p>
          <a:p>
            <a:pPr marL="1143000" marR="0" lvl="2" indent="-228600" algn="l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§"/>
            </a:pP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Community</a:t>
            </a:r>
          </a:p>
          <a:p>
            <a:pPr marL="1600200" marR="0" lvl="3" indent="-228600" algn="l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EngageNWA</a:t>
            </a:r>
            <a:r>
              <a:rPr lang="en-US" sz="11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– A Year of Belonging &amp; Bridging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A64DD-CC3B-5B37-B520-DA2487117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66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BC77F-75CB-4753-805B-8A65405C1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F66A8-F9E9-02C5-99AE-413426182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A3982-BBFF-6F33-CEC8-8507CD521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A64DD-CC3B-5B37-B520-DA2487117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37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BC77F-75CB-4753-805B-8A65405C1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F66A8-F9E9-02C5-99AE-413426182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A3982-BBFF-6F33-CEC8-8507CD521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A64DD-CC3B-5B37-B520-DA2487117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72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BC77F-75CB-4753-805B-8A65405C1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F66A8-F9E9-02C5-99AE-413426182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A3982-BBFF-6F33-CEC8-8507CD521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 algn="l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A64DD-CC3B-5B37-B520-DA2487117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28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9BF60-9D01-8BB5-EFE0-0E51C21EF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74A26D-126E-4168-5C18-18CA8A24E1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3D0717-26D9-3808-0912-5A08572CA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20B77-49C3-7C17-BE22-C3A3BA779E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14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BC77F-75CB-4753-805B-8A65405C1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F66A8-F9E9-02C5-99AE-413426182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A3982-BBFF-6F33-CEC8-8507CD521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A64DD-CC3B-5B37-B520-DA2487117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28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24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BC77F-75CB-4753-805B-8A65405C1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F66A8-F9E9-02C5-99AE-413426182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A3982-BBFF-6F33-CEC8-8507CD521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A64DD-CC3B-5B37-B520-DA2487117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05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BC77F-75CB-4753-805B-8A65405C1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F66A8-F9E9-02C5-99AE-413426182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A3982-BBFF-6F33-CEC8-8507CD521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A64DD-CC3B-5B37-B520-DA2487117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72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BC77F-75CB-4753-805B-8A65405C1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F66A8-F9E9-02C5-99AE-413426182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A3982-BBFF-6F33-CEC8-8507CD521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A64DD-CC3B-5B37-B520-DA2487117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69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BC77F-75CB-4753-805B-8A65405C1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F66A8-F9E9-02C5-99AE-413426182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A3982-BBFF-6F33-CEC8-8507CD521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A64DD-CC3B-5B37-B520-DA2487117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01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BC77F-75CB-4753-805B-8A65405C1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F66A8-F9E9-02C5-99AE-413426182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A3982-BBFF-6F33-CEC8-8507CD521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A64DD-CC3B-5B37-B520-DA2487117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C81EB-6130-4CEF-AF9B-58620C60C5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1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F16AD-F5CE-C941-83CC-372489AB7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30E5C6-4919-E240-BD35-7F323015D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ABF53-7FEC-E343-B625-7750B727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BD93-D403-F946-816E-D33BAD7A513A}" type="datetimeFigureOut">
              <a:rPr lang="en-US" smtClean="0"/>
              <a:t>7/29/24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6EF2F-A1E6-1740-9DC0-CF2E597E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6C89F-73D6-2E40-BDB4-20D6E499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A86E-8E1B-6841-B57B-3EFF6B43F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2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1138A-8E2D-4143-BD2D-726CF8F3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8737A-0B58-C74B-93DC-E1B3B7E75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C1864-A3D4-8543-8D26-8F04F529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BD93-D403-F946-816E-D33BAD7A513A}" type="datetimeFigureOut">
              <a:rPr lang="en-US" smtClean="0"/>
              <a:t>7/29/24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122E6-6949-D844-BC53-BF55CE7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2A5A1-7984-3F4E-A956-BF00D5BCE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A86E-8E1B-6841-B57B-3EFF6B43F1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80A1C-E0CB-B351-A6D1-FF71C956F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30241"/>
            <a:ext cx="12192000" cy="11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50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65D9E0-887A-CD4E-9D9B-1509C36B3F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524F45-0DC4-1F4A-8B15-0F6848F84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9B4DE-15F8-0344-9CC8-4B1DBEE6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BD93-D403-F946-816E-D33BAD7A513A}" type="datetimeFigureOut">
              <a:rPr lang="en-US" smtClean="0"/>
              <a:t>7/29/24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D797D-248E-044A-AE69-7BA2B0931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E81E6-2890-6B44-B685-8E2755E4F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A86E-8E1B-6841-B57B-3EFF6B43F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06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ful Slide Dark Blue A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8" y="1145165"/>
            <a:ext cx="8967153" cy="4351338"/>
          </a:xfrm>
        </p:spPr>
        <p:txBody>
          <a:bodyPr anchor="b" anchorCtr="0"/>
          <a:lstStyle>
            <a:lvl1pPr>
              <a:defRPr sz="1600" cap="all" baseline="0">
                <a:solidFill>
                  <a:schemeClr val="accent3"/>
                </a:solidFill>
              </a:defRPr>
            </a:lvl1pPr>
            <a:lvl2pPr>
              <a:spcBef>
                <a:spcPts val="0"/>
              </a:spcBef>
              <a:defRPr sz="4800" b="0">
                <a:solidFill>
                  <a:schemeClr val="bg1"/>
                </a:solidFill>
              </a:defRPr>
            </a:lvl2pPr>
            <a:lvl3pPr marL="173038" indent="-163513">
              <a:tabLst/>
              <a:defRPr sz="1800">
                <a:solidFill>
                  <a:schemeClr val="bg1"/>
                </a:solidFill>
              </a:defRPr>
            </a:lvl3pPr>
            <a:lvl4pPr marL="173038" indent="-163513">
              <a:tabLst/>
              <a:defRPr sz="1800">
                <a:solidFill>
                  <a:schemeClr val="bg1"/>
                </a:solidFill>
              </a:defRPr>
            </a:lvl4pPr>
            <a:lvl5pPr marL="173038" indent="-163513"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6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0439286" y="6180141"/>
            <a:ext cx="51289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4EB66DD-F539-DA43-990B-7988C6E0281C}" type="datetime1">
              <a:rPr lang="en-US" smtClean="0">
                <a:solidFill>
                  <a:srgbClr val="000000"/>
                </a:solidFill>
              </a:rPr>
              <a:pPr/>
              <a:t>7/29/24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16501" y="6180141"/>
            <a:ext cx="10862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5916" y="6180141"/>
            <a:ext cx="2250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A82C3BC0-3EBF-3C4C-A3D8-795624EBC6A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0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C2 (locked)">
    <p:bg>
      <p:bgPr>
        <a:solidFill>
          <a:srgbClr val="003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2FC01-2B3F-987E-1403-7EA0D7FFE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11146972" y="9123355"/>
            <a:ext cx="548141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746D01-B9A9-2444-BD8E-08E25E547496}"/>
              </a:ext>
            </a:extLst>
          </p:cNvPr>
          <p:cNvSpPr txBox="1"/>
          <p:nvPr userDrawn="1"/>
        </p:nvSpPr>
        <p:spPr>
          <a:xfrm>
            <a:off x="1480931" y="1431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2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4F6DF-F674-7B49-925F-41CA80237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7AA3F-488B-9F4F-8A70-8065ED9AA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A9F8D-B638-7549-98E5-CF04F014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BD93-D403-F946-816E-D33BAD7A513A}" type="datetimeFigureOut">
              <a:rPr lang="en-US" smtClean="0"/>
              <a:t>7/29/24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E2C9B-7E5E-1F49-878D-79CC217BF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1F9C1-E6E5-0C46-A191-AC4E1A13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A86E-8E1B-6841-B57B-3EFF6B43F1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0A0D2-7748-FFE4-9BD8-426F57762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30241"/>
            <a:ext cx="12192000" cy="11277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02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C8537-47A3-9744-95DB-C3109C1E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2DF97-56F9-CB48-AE8D-EA0023B3F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FCEB0-6909-404B-B63B-D38FE2BAE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BD93-D403-F946-816E-D33BAD7A513A}" type="datetimeFigureOut">
              <a:rPr lang="en-US" smtClean="0"/>
              <a:t>7/29/24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E3320-DD1C-0D41-BB5C-B4CDF0BF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1A0A1-40C0-F048-B572-989446F7D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A86E-8E1B-6841-B57B-3EFF6B43F1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98D518-07B6-5779-9956-41FCC20CC7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30241"/>
            <a:ext cx="12192000" cy="11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5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625F-3212-AF45-9873-B23DD30C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89E79-FC85-644C-B01C-131F186B0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3435F-F4C9-A546-887C-C811035D8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F22F1-7EA8-854D-B456-2DE5E1A9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BD93-D403-F946-816E-D33BAD7A513A}" type="datetimeFigureOut">
              <a:rPr lang="en-US" smtClean="0"/>
              <a:t>7/29/24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4C071-181C-DD4F-AAF1-9C9D407A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064D2-B21E-D348-849C-B5A8FE13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A86E-8E1B-6841-B57B-3EFF6B43F1D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5FB519-BDD8-1F5D-022B-FA9F4C8CD6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30241"/>
            <a:ext cx="12192000" cy="11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77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46A4A-F310-A349-A51C-33FDDE8D2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3BB1A-673B-5949-96D5-06260B04E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82868-E7B5-034C-8F15-BECDE3075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F2D42-B406-F448-A617-80E038EC4B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BB0F05-F4BE-0142-8112-B419877AB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E4E99F-4B76-2142-BEDD-E2ABEAC3C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BD93-D403-F946-816E-D33BAD7A513A}" type="datetimeFigureOut">
              <a:rPr lang="en-US" smtClean="0"/>
              <a:t>7/29/24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8D1934-CB01-744C-BD47-BDD394E9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F847C-7C02-1B48-B999-4856C753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A86E-8E1B-6841-B57B-3EFF6B43F1D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454C3A-DFA9-6C7C-2F6E-E3E6A44CE3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30241"/>
            <a:ext cx="12192000" cy="11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1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C539-EA1F-6342-90D6-59AEF9615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481A-F526-9A40-904A-BEFB6DAD7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BD93-D403-F946-816E-D33BAD7A513A}" type="datetimeFigureOut">
              <a:rPr lang="en-US" smtClean="0"/>
              <a:t>7/29/24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DF7411-B1FB-2F4E-9110-956051416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B9485-4905-4E44-933F-7DB5BFBB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A86E-8E1B-6841-B57B-3EFF6B43F1D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C7C82-86A3-4B2D-0DE1-5D06794F3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30241"/>
            <a:ext cx="12192000" cy="11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8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4EF8F3-30DC-7C43-B44E-500170B4C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BD93-D403-F946-816E-D33BAD7A513A}" type="datetimeFigureOut">
              <a:rPr lang="en-US" smtClean="0"/>
              <a:t>7/29/24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C511FF-909F-C34B-9C07-23100596B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FB5EB-FF15-D242-AEC6-5FB13DDD9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A86E-8E1B-6841-B57B-3EFF6B43F1D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2B5F3-088F-8EEB-DD91-85D2FB9DB1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30241"/>
            <a:ext cx="12192000" cy="11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29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E76CE-C604-1B47-90FE-F8F09F0E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B8442-5187-3D44-BA71-AD05AD7CD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E9CC0-F385-4F43-A1BE-313F322F7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A21F1-1D63-E545-879E-BC65B5BB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BD93-D403-F946-816E-D33BAD7A513A}" type="datetimeFigureOut">
              <a:rPr lang="en-US" smtClean="0"/>
              <a:t>7/29/24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1EC62-1781-9640-A634-D73C5921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C8129-1AA2-4F4D-BF74-EDB91E20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A86E-8E1B-6841-B57B-3EFF6B43F1D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F90C7F-7EC7-3830-8002-9D3C835934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30241"/>
            <a:ext cx="12192000" cy="11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68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BB53B-0AD7-8B4B-AAF6-899F0B34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1FFE1B-E486-8948-B80F-692FB4363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BA2B3-5203-FF45-9154-D23DD1B66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F96FF-5425-F34F-BDAF-3B0F8D677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BD93-D403-F946-816E-D33BAD7A513A}" type="datetimeFigureOut">
              <a:rPr lang="en-US" smtClean="0"/>
              <a:t>7/29/24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B2845-4C82-F949-A248-9B11260C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DFA5D-EE85-644A-B4A6-2C52E7B1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A86E-8E1B-6841-B57B-3EFF6B43F1D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9E038-93B9-EE9B-D0D7-EEE5C7FF7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30241"/>
            <a:ext cx="12192000" cy="11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1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519CD2-DC90-EB4D-8624-A16FA590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5EDD5-A53D-E94E-AAE6-401D2F69A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91578-DD18-0C40-AC9C-10D3022BDC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CBD93-D403-F946-816E-D33BAD7A513A}" type="datetimeFigureOut">
              <a:rPr lang="en-US" smtClean="0"/>
              <a:t>7/29/24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C01AE-BD03-364F-A30B-8323A6CBE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ACBDD-460C-1645-B14E-8693CA201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FA86E-8E1B-6841-B57B-3EFF6B43F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5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6888" y="400240"/>
            <a:ext cx="9768341" cy="3283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888" y="1772233"/>
            <a:ext cx="9768341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39284" y="6180139"/>
            <a:ext cx="51289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42DEE65A-E0E7-4A46-9F72-53EC085F56D3}" type="datetime1">
              <a:rPr lang="en-US" smtClean="0"/>
              <a:t>7/29/24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16500" y="6180139"/>
            <a:ext cx="10862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5914" y="6180139"/>
            <a:ext cx="2250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3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4000" b="1" kern="1200" cap="none" spc="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24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62" indent="0" algn="l" defTabSz="685800" rtl="0" eaLnBrk="1" latinLnBrk="0" hangingPunct="1">
        <a:lnSpc>
          <a:spcPct val="100000"/>
        </a:lnSpc>
        <a:spcBef>
          <a:spcPts val="900"/>
        </a:spcBef>
        <a:buSzPct val="85000"/>
        <a:buFont typeface="Arial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34541" indent="-125016" algn="l" defTabSz="685800" rtl="0" eaLnBrk="1" latinLnBrk="0" hangingPunct="1">
        <a:lnSpc>
          <a:spcPct val="100000"/>
        </a:lnSpc>
        <a:spcBef>
          <a:spcPts val="450"/>
        </a:spcBef>
        <a:buSzPct val="100000"/>
        <a:buFont typeface=".AppleSystemUIFont" charset="-12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4541" indent="-125016" algn="l" defTabSz="685800" rtl="0" eaLnBrk="1" latinLnBrk="0" hangingPunct="1">
        <a:lnSpc>
          <a:spcPct val="100000"/>
        </a:lnSpc>
        <a:spcBef>
          <a:spcPts val="450"/>
        </a:spcBef>
        <a:buSzPct val="100000"/>
        <a:buFont typeface=".AppleSystemUIFont" charset="-12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541" indent="-128588" algn="l" defTabSz="685800" rtl="0" eaLnBrk="1" latinLnBrk="0" hangingPunct="1">
        <a:lnSpc>
          <a:spcPct val="100000"/>
        </a:lnSpc>
        <a:spcBef>
          <a:spcPts val="450"/>
        </a:spcBef>
        <a:buFont typeface=".AppleSystemUIFont" charset="-12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kalinabryant/2023/09/15/the-impact-of-employee-resource-groups-in-the-workforc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AEF2003-F4B3-9248-99DC-F0681DA5C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3" b="23551"/>
          <a:stretch/>
        </p:blipFill>
        <p:spPr>
          <a:xfrm>
            <a:off x="20" y="-17086"/>
            <a:ext cx="12191980" cy="68567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677FCE-71E7-C689-8D78-10F6124188D4}"/>
              </a:ext>
            </a:extLst>
          </p:cNvPr>
          <p:cNvCxnSpPr/>
          <p:nvPr/>
        </p:nvCxnSpPr>
        <p:spPr>
          <a:xfrm>
            <a:off x="0" y="2897109"/>
            <a:ext cx="12192000" cy="0"/>
          </a:xfrm>
          <a:prstGeom prst="line">
            <a:avLst/>
          </a:prstGeom>
          <a:ln w="76200">
            <a:solidFill>
              <a:srgbClr val="A30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275D7F5-E02D-143E-5CCC-244EDC5C28E3}"/>
              </a:ext>
            </a:extLst>
          </p:cNvPr>
          <p:cNvSpPr/>
          <p:nvPr/>
        </p:nvSpPr>
        <p:spPr>
          <a:xfrm>
            <a:off x="-3048" y="2844569"/>
            <a:ext cx="12192000" cy="933347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940051-7D58-7641-BBE7-06970DB2C536}"/>
              </a:ext>
            </a:extLst>
          </p:cNvPr>
          <p:cNvSpPr txBox="1"/>
          <p:nvPr/>
        </p:nvSpPr>
        <p:spPr>
          <a:xfrm>
            <a:off x="-4572" y="3092840"/>
            <a:ext cx="12192000" cy="378224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>
                <a:solidFill>
                  <a:srgbClr val="A30B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Employee Resource Groups </a:t>
            </a:r>
          </a:p>
          <a:p>
            <a:pPr algn="ctr"/>
            <a:r>
              <a:rPr lang="en-US" sz="8800" dirty="0">
                <a:solidFill>
                  <a:srgbClr val="A30B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Guidelines</a:t>
            </a:r>
            <a:endParaRPr lang="en-US" sz="34400" dirty="0"/>
          </a:p>
        </p:txBody>
      </p:sp>
    </p:spTree>
    <p:extLst>
      <p:ext uri="{BB962C8B-B14F-4D97-AF65-F5344CB8AC3E}">
        <p14:creationId xmlns:p14="http://schemas.microsoft.com/office/powerpoint/2010/main" val="3910052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CF93-1354-B176-72E9-B297F24E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564AA2-2E81-6110-CD9F-DA24E8578CD4}"/>
              </a:ext>
            </a:extLst>
          </p:cNvPr>
          <p:cNvSpPr/>
          <p:nvPr/>
        </p:nvSpPr>
        <p:spPr>
          <a:xfrm>
            <a:off x="0" y="-1"/>
            <a:ext cx="12192000" cy="5739063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05C23B-F024-0DEE-D2E3-A2F3F93E6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7" t="22515" r="5646" b="18352"/>
          <a:stretch/>
        </p:blipFill>
        <p:spPr>
          <a:xfrm>
            <a:off x="209263" y="1359512"/>
            <a:ext cx="11849674" cy="4295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96F285-F04E-C759-43D0-6AFC8DE9D7C2}"/>
              </a:ext>
            </a:extLst>
          </p:cNvPr>
          <p:cNvSpPr txBox="1"/>
          <p:nvPr/>
        </p:nvSpPr>
        <p:spPr>
          <a:xfrm>
            <a:off x="209263" y="531635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https://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www.collidu.com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/presentation-employee-resource-group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ED2FAB-DAFB-7B01-10F5-9185DA4AC8B6}"/>
              </a:ext>
            </a:extLst>
          </p:cNvPr>
          <p:cNvSpPr/>
          <p:nvPr/>
        </p:nvSpPr>
        <p:spPr>
          <a:xfrm>
            <a:off x="209263" y="185721"/>
            <a:ext cx="11849673" cy="13475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47B87-E903-2D77-465C-D208C5E8271B}"/>
              </a:ext>
            </a:extLst>
          </p:cNvPr>
          <p:cNvSpPr txBox="1"/>
          <p:nvPr/>
        </p:nvSpPr>
        <p:spPr>
          <a:xfrm>
            <a:off x="3501166" y="303414"/>
            <a:ext cx="52658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A30B32"/>
                </a:solidFill>
                <a:latin typeface="Modern Love Grunge" panose="04070805081005020601" pitchFamily="82" charset="0"/>
              </a:rPr>
              <a:t>ERG Life Cycle</a:t>
            </a:r>
          </a:p>
        </p:txBody>
      </p:sp>
    </p:spTree>
    <p:extLst>
      <p:ext uri="{BB962C8B-B14F-4D97-AF65-F5344CB8AC3E}">
        <p14:creationId xmlns:p14="http://schemas.microsoft.com/office/powerpoint/2010/main" val="1345701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CF93-1354-B176-72E9-B297F24E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01DE994-F62E-BF98-A386-198A31F2B0C1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EBDF3-925C-6535-81C8-90622CC142EF}"/>
              </a:ext>
            </a:extLst>
          </p:cNvPr>
          <p:cNvSpPr txBox="1"/>
          <p:nvPr/>
        </p:nvSpPr>
        <p:spPr>
          <a:xfrm>
            <a:off x="432553" y="1468665"/>
            <a:ext cx="92002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 indent="-4572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A30B32"/>
                </a:solidFill>
              </a:rPr>
              <a:t>Governance Structure: Operating Principles or Bylaws</a:t>
            </a:r>
          </a:p>
          <a:p>
            <a:pPr marL="457200" lvl="2" indent="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Roles</a:t>
            </a:r>
          </a:p>
          <a:p>
            <a:pPr marL="457200" lvl="2" indent="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Responsibilities</a:t>
            </a:r>
          </a:p>
          <a:p>
            <a:pPr marL="457200" lvl="2" indent="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Subcommittees </a:t>
            </a:r>
          </a:p>
          <a:p>
            <a:pPr lvl="1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A30B32"/>
                </a:solidFill>
              </a:rPr>
              <a:t>Budgeting &amp;  Funding</a:t>
            </a:r>
          </a:p>
          <a:p>
            <a:pPr lvl="1" indent="-4572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A30B32"/>
                </a:solidFill>
              </a:rPr>
              <a:t>Meeting Schedules &amp; Formats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AD4DC4-D3B5-DBD3-9BE8-2C429DE38C41}"/>
              </a:ext>
            </a:extLst>
          </p:cNvPr>
          <p:cNvSpPr txBox="1"/>
          <p:nvPr/>
        </p:nvSpPr>
        <p:spPr>
          <a:xfrm>
            <a:off x="964504" y="276578"/>
            <a:ext cx="9549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A30B32"/>
                </a:solidFill>
                <a:latin typeface="Modern Love Grunge" panose="04070805081005020601" pitchFamily="82" charset="0"/>
              </a:rPr>
              <a:t>Operational Framework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B3674-8592-B3ED-98D4-FE3492153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003" y="2066150"/>
            <a:ext cx="5864444" cy="3323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28907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CF93-1354-B176-72E9-B297F24E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01DE994-F62E-BF98-A386-198A31F2B0C1}"/>
              </a:ext>
            </a:extLst>
          </p:cNvPr>
          <p:cNvSpPr txBox="1"/>
          <p:nvPr/>
        </p:nvSpPr>
        <p:spPr>
          <a:xfrm>
            <a:off x="1338995" y="144186"/>
            <a:ext cx="95140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A30B32"/>
                </a:solidFill>
                <a:latin typeface="Modern Love Grunge" panose="04070805081005020601" pitchFamily="82" charset="0"/>
              </a:rPr>
              <a:t>Programming and Activities</a:t>
            </a:r>
          </a:p>
          <a:p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EBDF3-925C-6535-81C8-90622CC142EF}"/>
              </a:ext>
            </a:extLst>
          </p:cNvPr>
          <p:cNvSpPr txBox="1"/>
          <p:nvPr/>
        </p:nvSpPr>
        <p:spPr>
          <a:xfrm>
            <a:off x="0" y="715290"/>
            <a:ext cx="12192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400" dirty="0"/>
              <a:t>Enhance Leadership Skills &amp; Professional Development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400" dirty="0"/>
              <a:t>Increasing ERG Effectiveness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400" dirty="0"/>
              <a:t>Fostering Belonging, Inclusion, &amp; Diversity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400" dirty="0"/>
              <a:t>Career Advancement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400" dirty="0"/>
              <a:t>Building a Supportive &amp; Empowered Community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400" dirty="0"/>
              <a:t>Increasing Organizational Engagement &amp; Retention*</a:t>
            </a:r>
          </a:p>
          <a:p>
            <a:pPr lvl="1">
              <a:lnSpc>
                <a:spcPct val="200000"/>
              </a:lnSpc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</a:t>
            </a:r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https://www.forbes.com/sites/kalinabryant/2023/09/15/the-impact-of-employee-resource-groups-in-the-workforce/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7174" name="Picture 6" descr="Customer Service Training Courses and Programs | Pryor Learning">
            <a:extLst>
              <a:ext uri="{FF2B5EF4-FFF2-40B4-BE49-F238E27FC236}">
                <a16:creationId xmlns:a16="http://schemas.microsoft.com/office/drawing/2014/main" id="{8DD4684E-573F-C039-2CD4-F59E8589B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695" y="952501"/>
            <a:ext cx="4674441" cy="428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021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CF93-1354-B176-72E9-B297F24E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01DE994-F62E-BF98-A386-198A31F2B0C1}"/>
              </a:ext>
            </a:extLst>
          </p:cNvPr>
          <p:cNvSpPr txBox="1"/>
          <p:nvPr/>
        </p:nvSpPr>
        <p:spPr>
          <a:xfrm>
            <a:off x="609600" y="128337"/>
            <a:ext cx="1158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A30B32"/>
                </a:solidFill>
                <a:latin typeface="Modern Love Grunge" panose="04070805081005020601" pitchFamily="82" charset="0"/>
              </a:rPr>
              <a:t>Communication Strategy</a:t>
            </a:r>
            <a:endParaRPr lang="en-US" sz="5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EBDF3-925C-6535-81C8-90622CC142EF}"/>
              </a:ext>
            </a:extLst>
          </p:cNvPr>
          <p:cNvSpPr txBox="1"/>
          <p:nvPr/>
        </p:nvSpPr>
        <p:spPr>
          <a:xfrm>
            <a:off x="7441078" y="1775010"/>
            <a:ext cx="53580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dirty="0"/>
              <a:t>Internal Communication</a:t>
            </a:r>
          </a:p>
          <a:p>
            <a:pPr marL="914400" lvl="1" indent="-4572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dirty="0"/>
              <a:t>External Communication</a:t>
            </a:r>
          </a:p>
          <a:p>
            <a:pPr marL="914400" lvl="1" indent="-4572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dirty="0"/>
              <a:t>Leveraging Social Media</a:t>
            </a:r>
          </a:p>
          <a:p>
            <a:endParaRPr lang="en-US" sz="2800" dirty="0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848F4F30-674D-EB70-2A5B-E2A4886B11DC}"/>
              </a:ext>
            </a:extLst>
          </p:cNvPr>
          <p:cNvSpPr/>
          <p:nvPr/>
        </p:nvSpPr>
        <p:spPr>
          <a:xfrm>
            <a:off x="0" y="0"/>
            <a:ext cx="7764378" cy="5734771"/>
          </a:xfrm>
          <a:prstGeom prst="rt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rticipation in employee resource groups is booming">
            <a:extLst>
              <a:ext uri="{FF2B5EF4-FFF2-40B4-BE49-F238E27FC236}">
                <a16:creationId xmlns:a16="http://schemas.microsoft.com/office/drawing/2014/main" id="{3D71832D-4415-A3C7-85A7-BA7CF3B73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5" y="1364670"/>
            <a:ext cx="7508073" cy="3929225"/>
          </a:xfrm>
          <a:prstGeom prst="rect">
            <a:avLst/>
          </a:prstGeom>
          <a:noFill/>
          <a:ln w="889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251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CF93-1354-B176-72E9-B297F24E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ow Do You Measure Success? – Six Ways to Define It">
            <a:extLst>
              <a:ext uri="{FF2B5EF4-FFF2-40B4-BE49-F238E27FC236}">
                <a16:creationId xmlns:a16="http://schemas.microsoft.com/office/drawing/2014/main" id="{B9DA7E45-4706-602C-0404-68A1EDBA8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4"/>
          <a:stretch/>
        </p:blipFill>
        <p:spPr bwMode="auto">
          <a:xfrm>
            <a:off x="-1" y="0"/>
            <a:ext cx="12192000" cy="578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9EBDF3-925C-6535-81C8-90622CC142EF}"/>
              </a:ext>
            </a:extLst>
          </p:cNvPr>
          <p:cNvSpPr txBox="1"/>
          <p:nvPr/>
        </p:nvSpPr>
        <p:spPr>
          <a:xfrm>
            <a:off x="45987" y="942120"/>
            <a:ext cx="1092275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7900" lvl="1" indent="-465138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Set Key Performance Indicators</a:t>
            </a:r>
          </a:p>
          <a:p>
            <a:pPr marL="1316038" lvl="2" indent="-3381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Membership Growth</a:t>
            </a:r>
          </a:p>
          <a:p>
            <a:pPr marL="1316038" lvl="2" indent="-3381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Event Attendance</a:t>
            </a:r>
          </a:p>
          <a:p>
            <a:pPr marL="1316038" lvl="2" indent="-3381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Member Satisfaction</a:t>
            </a:r>
          </a:p>
          <a:p>
            <a:pPr marL="1316038" lvl="2" indent="-3381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Regular Assessments and Feedback</a:t>
            </a:r>
          </a:p>
          <a:p>
            <a:pPr marL="1778000" lvl="3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</a:rPr>
              <a:t> Surveys, Focus Groups, etc.</a:t>
            </a:r>
          </a:p>
          <a:p>
            <a:pPr marL="1316038" lvl="2" indent="-3381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Reporting and Accountability</a:t>
            </a:r>
          </a:p>
          <a:p>
            <a:pPr marL="12001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D96477-1EDF-3EF0-99AA-1C86A683ADF3}"/>
              </a:ext>
            </a:extLst>
          </p:cNvPr>
          <p:cNvSpPr/>
          <p:nvPr/>
        </p:nvSpPr>
        <p:spPr>
          <a:xfrm>
            <a:off x="0" y="-1"/>
            <a:ext cx="12192000" cy="117612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1DE994-F62E-BF98-A386-198A31F2B0C1}"/>
              </a:ext>
            </a:extLst>
          </p:cNvPr>
          <p:cNvSpPr txBox="1"/>
          <p:nvPr/>
        </p:nvSpPr>
        <p:spPr>
          <a:xfrm>
            <a:off x="1810641" y="194290"/>
            <a:ext cx="8570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A30B32"/>
                </a:solidFill>
                <a:latin typeface="Modern Love Grunge" panose="04070805081005020601" pitchFamily="82" charset="0"/>
              </a:rPr>
              <a:t>Measuring Success</a:t>
            </a:r>
            <a:endParaRPr lang="en-US" sz="4400" b="1" dirty="0">
              <a:solidFill>
                <a:srgbClr val="A30B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85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CF93-1354-B176-72E9-B297F24E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01DE994-F62E-BF98-A386-198A31F2B0C1}"/>
              </a:ext>
            </a:extLst>
          </p:cNvPr>
          <p:cNvSpPr txBox="1"/>
          <p:nvPr/>
        </p:nvSpPr>
        <p:spPr>
          <a:xfrm>
            <a:off x="1547594" y="157334"/>
            <a:ext cx="8570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A30B32"/>
                </a:solidFill>
                <a:latin typeface="Modern Love Grunge" panose="04070805081005020601" pitchFamily="82" charset="0"/>
              </a:rPr>
              <a:t>Challenges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EBDF3-925C-6535-81C8-90622CC142EF}"/>
              </a:ext>
            </a:extLst>
          </p:cNvPr>
          <p:cNvSpPr txBox="1"/>
          <p:nvPr/>
        </p:nvSpPr>
        <p:spPr>
          <a:xfrm>
            <a:off x="25022" y="838200"/>
            <a:ext cx="109227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rgbClr val="A30B32"/>
                </a:solidFill>
              </a:rPr>
              <a:t>Sustaining Momentum</a:t>
            </a:r>
          </a:p>
          <a:p>
            <a:pPr marL="1203325" lvl="2" indent="-2889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Leadership Development</a:t>
            </a:r>
          </a:p>
          <a:p>
            <a:pPr marL="1203325" lvl="2" indent="-28892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Mentoring and Networking Opportunities</a:t>
            </a:r>
          </a:p>
          <a:p>
            <a:pPr marL="914400" lvl="1" indent="-4572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rgbClr val="A30B32"/>
                </a:solidFill>
              </a:rPr>
              <a:t>Lack of Engagement</a:t>
            </a:r>
          </a:p>
          <a:p>
            <a:pPr marL="914400" lvl="1" indent="-4572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rgbClr val="A30B32"/>
                </a:solidFill>
              </a:rPr>
              <a:t>Limited Resources and Funding</a:t>
            </a:r>
          </a:p>
          <a:p>
            <a:pPr marL="914400" lvl="1" indent="-4572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rgbClr val="A30B32"/>
                </a:solidFill>
              </a:rPr>
              <a:t>Lack of Buy-In</a:t>
            </a:r>
          </a:p>
          <a:p>
            <a:pPr lvl="1">
              <a:lnSpc>
                <a:spcPct val="200000"/>
              </a:lnSpc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36397842-4575-21B1-1203-EEBF2D258B35}"/>
              </a:ext>
            </a:extLst>
          </p:cNvPr>
          <p:cNvSpPr/>
          <p:nvPr/>
        </p:nvSpPr>
        <p:spPr>
          <a:xfrm flipH="1">
            <a:off x="4427622" y="0"/>
            <a:ext cx="7764378" cy="5734771"/>
          </a:xfrm>
          <a:prstGeom prst="rt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10 Project Management Challenges and How to Conquer Them">
            <a:extLst>
              <a:ext uri="{FF2B5EF4-FFF2-40B4-BE49-F238E27FC236}">
                <a16:creationId xmlns:a16="http://schemas.microsoft.com/office/drawing/2014/main" id="{970535FD-0D22-7D37-A426-533A1B69F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16" y="1323128"/>
            <a:ext cx="5132148" cy="3502780"/>
          </a:xfrm>
          <a:prstGeom prst="rect">
            <a:avLst/>
          </a:prstGeom>
          <a:noFill/>
          <a:ln w="127000" cap="sq">
            <a:gradFill flip="none" rotWithShape="1">
              <a:gsLst>
                <a:gs pos="86000">
                  <a:schemeClr val="accent1">
                    <a:lumMod val="0"/>
                    <a:lumOff val="100000"/>
                  </a:schemeClr>
                </a:gs>
                <a:gs pos="98000">
                  <a:schemeClr val="tx1"/>
                </a:gs>
              </a:gsLst>
              <a:path path="rect">
                <a:fillToRect l="100000" t="100000"/>
              </a:path>
              <a:tileRect r="-100000" b="-100000"/>
            </a:gra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039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CF93-1354-B176-72E9-B297F24E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75DAAE-8C73-5F41-0F0B-993B38E69AD5}"/>
              </a:ext>
            </a:extLst>
          </p:cNvPr>
          <p:cNvSpPr/>
          <p:nvPr/>
        </p:nvSpPr>
        <p:spPr>
          <a:xfrm>
            <a:off x="0" y="-1"/>
            <a:ext cx="12192000" cy="576230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0" name="Rectangle 9229">
            <a:extLst>
              <a:ext uri="{FF2B5EF4-FFF2-40B4-BE49-F238E27FC236}">
                <a16:creationId xmlns:a16="http://schemas.microsoft.com/office/drawing/2014/main" id="{84FBD09F-1C68-9675-F69E-530EEE17E45C}"/>
              </a:ext>
            </a:extLst>
          </p:cNvPr>
          <p:cNvSpPr/>
          <p:nvPr/>
        </p:nvSpPr>
        <p:spPr>
          <a:xfrm>
            <a:off x="0" y="0"/>
            <a:ext cx="12192000" cy="80601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1DE994-F62E-BF98-A386-198A31F2B0C1}"/>
              </a:ext>
            </a:extLst>
          </p:cNvPr>
          <p:cNvSpPr txBox="1"/>
          <p:nvPr/>
        </p:nvSpPr>
        <p:spPr>
          <a:xfrm>
            <a:off x="876300" y="-1286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rgbClr val="A30B32"/>
                </a:solidFill>
                <a:latin typeface="Modern Love Grunge" panose="04070805081005020601" pitchFamily="82" charset="0"/>
              </a:rPr>
              <a:t>ERG Best Practices &amp; Solutions</a:t>
            </a:r>
            <a:endParaRPr lang="en-US" sz="44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F2221-34DA-4A82-5ACD-F40655D8C98D}"/>
              </a:ext>
            </a:extLst>
          </p:cNvPr>
          <p:cNvSpPr/>
          <p:nvPr/>
        </p:nvSpPr>
        <p:spPr>
          <a:xfrm>
            <a:off x="345167" y="964887"/>
            <a:ext cx="3112821" cy="468707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b" anchorCtr="1"/>
          <a:lstStyle/>
          <a:p>
            <a:pPr marL="0" marR="0" lvl="0" indent="0" algn="ctr" defTabSz="914354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F7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3A36C4-AEDC-93D5-9D7A-D4D204605F93}"/>
              </a:ext>
            </a:extLst>
          </p:cNvPr>
          <p:cNvSpPr txBox="1"/>
          <p:nvPr/>
        </p:nvSpPr>
        <p:spPr>
          <a:xfrm>
            <a:off x="248911" y="3182463"/>
            <a:ext cx="3304884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/>
              <a:t>Foster an </a:t>
            </a:r>
            <a:r>
              <a:rPr lang="en-US" sz="3800" b="1" dirty="0">
                <a:solidFill>
                  <a:srgbClr val="FFC000"/>
                </a:solidFill>
                <a:latin typeface="Arial Black" panose="020B0A04020102020204" pitchFamily="34" charset="0"/>
              </a:rPr>
              <a:t>INCLUSIVE</a:t>
            </a:r>
            <a:r>
              <a:rPr lang="en-US" sz="2800" b="1" dirty="0"/>
              <a:t>,</a:t>
            </a:r>
            <a:r>
              <a:rPr lang="en-US" sz="2000" dirty="0"/>
              <a:t> </a:t>
            </a:r>
            <a:r>
              <a:rPr lang="en-US" sz="4000" b="1" dirty="0">
                <a:solidFill>
                  <a:schemeClr val="bg1"/>
                </a:solidFill>
              </a:rPr>
              <a:t>BELONGING</a:t>
            </a:r>
            <a:r>
              <a:rPr lang="en-US" sz="2800" b="1" dirty="0"/>
              <a:t>,</a:t>
            </a:r>
            <a:r>
              <a:rPr lang="en-US" sz="2000" dirty="0"/>
              <a:t> </a:t>
            </a:r>
            <a:r>
              <a:rPr lang="en-US" sz="2400" b="1" dirty="0"/>
              <a:t>&amp;</a:t>
            </a:r>
            <a:r>
              <a:rPr lang="en-US" sz="2000" dirty="0"/>
              <a:t> </a:t>
            </a:r>
            <a:r>
              <a:rPr lang="en-US" sz="2800" b="1" dirty="0"/>
              <a:t>Welcoming </a:t>
            </a:r>
            <a:r>
              <a:rPr lang="en-US" sz="3300" b="1" dirty="0">
                <a:solidFill>
                  <a:srgbClr val="A30B32"/>
                </a:solidFill>
                <a:latin typeface="Arial Black" panose="020B0A04020102020204" pitchFamily="34" charset="0"/>
              </a:rPr>
              <a:t>COMMUNITY</a:t>
            </a:r>
          </a:p>
        </p:txBody>
      </p:sp>
      <p:pic>
        <p:nvPicPr>
          <p:cNvPr id="9220" name="Picture 4" descr="REGIO Peer2Peer Communities | Futurium">
            <a:extLst>
              <a:ext uri="{FF2B5EF4-FFF2-40B4-BE49-F238E27FC236}">
                <a16:creationId xmlns:a16="http://schemas.microsoft.com/office/drawing/2014/main" id="{74322247-3612-463D-B563-601A2D70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3" y="750399"/>
            <a:ext cx="2782612" cy="278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FF523CD-FBED-A4FC-54C2-4FE88C8CB6E3}"/>
              </a:ext>
            </a:extLst>
          </p:cNvPr>
          <p:cNvSpPr/>
          <p:nvPr/>
        </p:nvSpPr>
        <p:spPr>
          <a:xfrm>
            <a:off x="3706194" y="960828"/>
            <a:ext cx="3112821" cy="151767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b" anchorCtr="1"/>
          <a:lstStyle/>
          <a:p>
            <a:pPr marL="0" marR="0" lvl="0" indent="0" algn="ctr" defTabSz="914354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F7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EAA462-1DC6-3CE3-DCC3-AAA78208AFD8}"/>
              </a:ext>
            </a:extLst>
          </p:cNvPr>
          <p:cNvSpPr txBox="1"/>
          <p:nvPr/>
        </p:nvSpPr>
        <p:spPr>
          <a:xfrm>
            <a:off x="3646663" y="1108189"/>
            <a:ext cx="20442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A30B32"/>
                </a:solidFill>
                <a:latin typeface="Arial Black" panose="020B0A04020102020204" pitchFamily="34" charset="0"/>
              </a:rPr>
              <a:t>PLAN</a:t>
            </a:r>
          </a:p>
        </p:txBody>
      </p:sp>
      <p:pic>
        <p:nvPicPr>
          <p:cNvPr id="9224" name="Picture 8" descr="Planning free icons designed by Prosymbols">
            <a:extLst>
              <a:ext uri="{FF2B5EF4-FFF2-40B4-BE49-F238E27FC236}">
                <a16:creationId xmlns:a16="http://schemas.microsoft.com/office/drawing/2014/main" id="{52390DF8-DB9E-04C3-D811-4D9F5804A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995" y="1152775"/>
            <a:ext cx="1079288" cy="107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3BA83A-220D-5265-214C-DAD3E51A6623}"/>
              </a:ext>
            </a:extLst>
          </p:cNvPr>
          <p:cNvSpPr txBox="1"/>
          <p:nvPr/>
        </p:nvSpPr>
        <p:spPr>
          <a:xfrm>
            <a:off x="3607053" y="2757106"/>
            <a:ext cx="3335168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100" b="1" dirty="0">
                <a:latin typeface="Arial Black" panose="020B0A04020102020204" pitchFamily="34" charset="0"/>
              </a:rPr>
              <a:t>Communicate</a:t>
            </a:r>
            <a:r>
              <a:rPr lang="en-US" sz="2400" dirty="0"/>
              <a:t> </a:t>
            </a:r>
            <a:r>
              <a:rPr lang="en-US" sz="2800" b="1" dirty="0"/>
              <a:t>the</a:t>
            </a:r>
            <a:r>
              <a:rPr lang="en-US" sz="2400" dirty="0"/>
              <a:t> </a:t>
            </a:r>
            <a:r>
              <a:rPr lang="en-US" sz="4400" dirty="0">
                <a:solidFill>
                  <a:srgbClr val="FFC000"/>
                </a:solidFill>
                <a:latin typeface="Arial Black" panose="020B0A04020102020204" pitchFamily="34" charset="0"/>
              </a:rPr>
              <a:t>VALUES</a:t>
            </a:r>
            <a:br>
              <a:rPr lang="en-US" sz="4000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800" b="1" dirty="0"/>
              <a:t>&amp;</a:t>
            </a:r>
            <a:r>
              <a:rPr lang="en-US" sz="2400" dirty="0"/>
              <a:t> </a:t>
            </a:r>
            <a:r>
              <a:rPr lang="en-US" sz="4400" b="1" dirty="0">
                <a:solidFill>
                  <a:srgbClr val="A30B32"/>
                </a:solidFill>
                <a:latin typeface="Arial Black" panose="020B0A04020102020204" pitchFamily="34" charset="0"/>
              </a:rPr>
              <a:t>IMPACT</a:t>
            </a:r>
            <a:endParaRPr lang="en-US" sz="2400" dirty="0">
              <a:solidFill>
                <a:srgbClr val="A30B3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E15770-D61E-0021-0519-F174CEBC5C5B}"/>
              </a:ext>
            </a:extLst>
          </p:cNvPr>
          <p:cNvSpPr/>
          <p:nvPr/>
        </p:nvSpPr>
        <p:spPr>
          <a:xfrm>
            <a:off x="3720024" y="2690859"/>
            <a:ext cx="3112821" cy="296110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b" anchorCtr="1"/>
          <a:lstStyle/>
          <a:p>
            <a:pPr marL="0" marR="0" lvl="0" indent="0" algn="ctr" defTabSz="914354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F7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26" name="Picture 10" descr="SIM ICON">
            <a:extLst>
              <a:ext uri="{FF2B5EF4-FFF2-40B4-BE49-F238E27FC236}">
                <a16:creationId xmlns:a16="http://schemas.microsoft.com/office/drawing/2014/main" id="{76F5F38F-0456-6D64-DA21-113FE7A00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0"/>
          <a:stretch/>
        </p:blipFill>
        <p:spPr bwMode="auto">
          <a:xfrm>
            <a:off x="5383048" y="4744765"/>
            <a:ext cx="805646" cy="8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D85807D-A23E-BB4B-EA7B-E645A3CF32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64"/>
          <a:stretch/>
        </p:blipFill>
        <p:spPr>
          <a:xfrm>
            <a:off x="4358723" y="4744765"/>
            <a:ext cx="780825" cy="81542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0C2586-3887-8AB1-8F08-3754BB58899B}"/>
              </a:ext>
            </a:extLst>
          </p:cNvPr>
          <p:cNvSpPr/>
          <p:nvPr/>
        </p:nvSpPr>
        <p:spPr>
          <a:xfrm>
            <a:off x="7067222" y="960828"/>
            <a:ext cx="4909934" cy="132556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b" anchorCtr="1"/>
          <a:lstStyle/>
          <a:p>
            <a:pPr marL="0" marR="0" lvl="0" indent="0" algn="ctr" defTabSz="914354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F7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6" name="Picture 9215" descr="A group of smileys and a check box&#10;&#10;Description automatically generated">
            <a:extLst>
              <a:ext uri="{FF2B5EF4-FFF2-40B4-BE49-F238E27FC236}">
                <a16:creationId xmlns:a16="http://schemas.microsoft.com/office/drawing/2014/main" id="{CD40E37A-E37F-3A47-1ECF-F9C12AB1D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1854" y="1052455"/>
            <a:ext cx="1234980" cy="1177351"/>
          </a:xfrm>
          <a:prstGeom prst="rect">
            <a:avLst/>
          </a:prstGeom>
        </p:spPr>
      </p:pic>
      <p:sp>
        <p:nvSpPr>
          <p:cNvPr id="9217" name="TextBox 9216">
            <a:extLst>
              <a:ext uri="{FF2B5EF4-FFF2-40B4-BE49-F238E27FC236}">
                <a16:creationId xmlns:a16="http://schemas.microsoft.com/office/drawing/2014/main" id="{C315069C-7872-80AD-5799-8340CB3C4A9B}"/>
              </a:ext>
            </a:extLst>
          </p:cNvPr>
          <p:cNvSpPr txBox="1"/>
          <p:nvPr/>
        </p:nvSpPr>
        <p:spPr>
          <a:xfrm>
            <a:off x="7067221" y="1046571"/>
            <a:ext cx="38017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</a:rPr>
              <a:t>Seek</a:t>
            </a:r>
            <a:endParaRPr lang="en-US" sz="4400" b="1" dirty="0">
              <a:solidFill>
                <a:schemeClr val="bg1"/>
              </a:solidFill>
            </a:endParaRPr>
          </a:p>
          <a:p>
            <a:pPr lvl="0" algn="ctr"/>
            <a:r>
              <a:rPr lang="en-US" sz="3200" b="1" dirty="0">
                <a:latin typeface="Arial Black" panose="020B0A04020102020204" pitchFamily="34" charset="0"/>
              </a:rPr>
              <a:t>FEEDBACK</a:t>
            </a:r>
            <a:endParaRPr lang="en-US" b="1" dirty="0"/>
          </a:p>
        </p:txBody>
      </p:sp>
      <p:sp>
        <p:nvSpPr>
          <p:cNvPr id="9219" name="TextBox 9218">
            <a:extLst>
              <a:ext uri="{FF2B5EF4-FFF2-40B4-BE49-F238E27FC236}">
                <a16:creationId xmlns:a16="http://schemas.microsoft.com/office/drawing/2014/main" id="{E3BDF2D8-2E5A-41C8-E6E1-E6D3F8C42C9D}"/>
              </a:ext>
            </a:extLst>
          </p:cNvPr>
          <p:cNvSpPr txBox="1"/>
          <p:nvPr/>
        </p:nvSpPr>
        <p:spPr>
          <a:xfrm>
            <a:off x="3970066" y="1789286"/>
            <a:ext cx="1518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Early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221" name="Rectangle 9220">
            <a:extLst>
              <a:ext uri="{FF2B5EF4-FFF2-40B4-BE49-F238E27FC236}">
                <a16:creationId xmlns:a16="http://schemas.microsoft.com/office/drawing/2014/main" id="{AAA6C94D-C781-7942-86B5-6DF68200A7DE}"/>
              </a:ext>
            </a:extLst>
          </p:cNvPr>
          <p:cNvSpPr/>
          <p:nvPr/>
        </p:nvSpPr>
        <p:spPr>
          <a:xfrm>
            <a:off x="7043383" y="4308134"/>
            <a:ext cx="4909934" cy="132556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b" anchorCtr="1"/>
          <a:lstStyle/>
          <a:p>
            <a:pPr marL="0" marR="0" lvl="0" indent="0" algn="ctr" defTabSz="914354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F7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223" name="TextBox 9222">
            <a:extLst>
              <a:ext uri="{FF2B5EF4-FFF2-40B4-BE49-F238E27FC236}">
                <a16:creationId xmlns:a16="http://schemas.microsoft.com/office/drawing/2014/main" id="{9D000D4E-10F7-5C0B-38C3-AC64D6BD9332}"/>
              </a:ext>
            </a:extLst>
          </p:cNvPr>
          <p:cNvSpPr txBox="1"/>
          <p:nvPr/>
        </p:nvSpPr>
        <p:spPr>
          <a:xfrm>
            <a:off x="6997755" y="4370105"/>
            <a:ext cx="408749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latin typeface="Arial Black" panose="020B0A04020102020204" pitchFamily="34" charset="0"/>
              </a:rPr>
              <a:t>CELEBRATE</a:t>
            </a:r>
          </a:p>
          <a:p>
            <a:pPr lvl="0"/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Contributions</a:t>
            </a:r>
          </a:p>
        </p:txBody>
      </p:sp>
      <p:pic>
        <p:nvPicPr>
          <p:cNvPr id="9234" name="Picture 18" descr="Celebrating success, dancing people, high five, success party, team celebration  icon - Download on Iconfinder">
            <a:extLst>
              <a:ext uri="{FF2B5EF4-FFF2-40B4-BE49-F238E27FC236}">
                <a16:creationId xmlns:a16="http://schemas.microsoft.com/office/drawing/2014/main" id="{C5AA511C-9D6E-23F2-6451-15547CE1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242" y="4399516"/>
            <a:ext cx="1175084" cy="117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FBE43610-CC69-08CB-D387-DE19EAAAE96C}"/>
              </a:ext>
            </a:extLst>
          </p:cNvPr>
          <p:cNvSpPr/>
          <p:nvPr/>
        </p:nvSpPr>
        <p:spPr>
          <a:xfrm>
            <a:off x="7043383" y="2460321"/>
            <a:ext cx="4909934" cy="165185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b" anchorCtr="1"/>
          <a:lstStyle/>
          <a:p>
            <a:pPr marL="0" marR="0" lvl="0" indent="0" algn="ctr" defTabSz="914354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F70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229" name="TextBox 9228">
            <a:extLst>
              <a:ext uri="{FF2B5EF4-FFF2-40B4-BE49-F238E27FC236}">
                <a16:creationId xmlns:a16="http://schemas.microsoft.com/office/drawing/2014/main" id="{89ACB1D4-475C-5A7E-173F-4FAA6636B567}"/>
              </a:ext>
            </a:extLst>
          </p:cNvPr>
          <p:cNvSpPr txBox="1"/>
          <p:nvPr/>
        </p:nvSpPr>
        <p:spPr>
          <a:xfrm>
            <a:off x="7928092" y="2526950"/>
            <a:ext cx="413841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/>
              <a:t>Leadership Transition Meeting: </a:t>
            </a:r>
            <a:r>
              <a:rPr lang="en-US" sz="3600" b="1" dirty="0">
                <a:solidFill>
                  <a:srgbClr val="FFC000"/>
                </a:solidFill>
              </a:rPr>
              <a:t>Identify</a:t>
            </a:r>
            <a:r>
              <a:rPr lang="en-US" sz="2400" dirty="0"/>
              <a:t> </a:t>
            </a:r>
            <a:r>
              <a:rPr lang="en-US" sz="3600" b="1" dirty="0">
                <a:solidFill>
                  <a:srgbClr val="FFC000"/>
                </a:solidFill>
              </a:rPr>
              <a:t>New</a:t>
            </a:r>
          </a:p>
          <a:p>
            <a:pPr lvl="0" algn="ctr"/>
            <a:r>
              <a:rPr lang="en-US" sz="4000" dirty="0">
                <a:solidFill>
                  <a:srgbClr val="A30B32"/>
                </a:solidFill>
                <a:latin typeface="Arial Black" panose="020B0A04020102020204" pitchFamily="34" charset="0"/>
              </a:rPr>
              <a:t>LEADERSHIP</a:t>
            </a:r>
            <a:endParaRPr lang="en-US" sz="2800" dirty="0">
              <a:solidFill>
                <a:srgbClr val="A30B32"/>
              </a:solidFill>
              <a:latin typeface="Arial Black" panose="020B0A04020102020204" pitchFamily="34" charset="0"/>
            </a:endParaRPr>
          </a:p>
        </p:txBody>
      </p:sp>
      <p:pic>
        <p:nvPicPr>
          <p:cNvPr id="9238" name="Picture 22" descr="Leadership Presence - BRODYpro">
            <a:extLst>
              <a:ext uri="{FF2B5EF4-FFF2-40B4-BE49-F238E27FC236}">
                <a16:creationId xmlns:a16="http://schemas.microsoft.com/office/drawing/2014/main" id="{FE7E4021-17D0-7837-1F03-BD98C6D3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015" y="2513859"/>
            <a:ext cx="1554964" cy="153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657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CF93-1354-B176-72E9-B297F24E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B4FD4C-0DA9-6FD1-0F63-7905C7F49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5" b="8619"/>
          <a:stretch/>
        </p:blipFill>
        <p:spPr>
          <a:xfrm>
            <a:off x="0" y="27083"/>
            <a:ext cx="12192000" cy="57390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8898E3-F7B0-191A-6CBE-E4E244D24D84}"/>
              </a:ext>
            </a:extLst>
          </p:cNvPr>
          <p:cNvSpPr txBox="1"/>
          <p:nvPr/>
        </p:nvSpPr>
        <p:spPr>
          <a:xfrm>
            <a:off x="3892216" y="202447"/>
            <a:ext cx="4483768" cy="111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en-US" sz="7200" b="1" dirty="0">
                <a:solidFill>
                  <a:srgbClr val="A30B32"/>
                </a:solidFill>
                <a:latin typeface="Modern Love Grunge" panose="04070805081005020601" pitchFamily="82" charset="0"/>
              </a:rPr>
              <a:t>Have Fun!</a:t>
            </a:r>
            <a:endParaRPr lang="en-US" sz="6000" b="1" kern="1200" dirty="0">
              <a:solidFill>
                <a:srgbClr val="A30B3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0455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3598D7-61D3-0E00-3255-03F848E61D32}"/>
              </a:ext>
            </a:extLst>
          </p:cNvPr>
          <p:cNvSpPr txBox="1"/>
          <p:nvPr/>
        </p:nvSpPr>
        <p:spPr>
          <a:xfrm>
            <a:off x="0" y="0"/>
            <a:ext cx="12192000" cy="57041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D35C81-A067-4710-19A7-36301D051FB1}"/>
              </a:ext>
            </a:extLst>
          </p:cNvPr>
          <p:cNvSpPr txBox="1"/>
          <p:nvPr/>
        </p:nvSpPr>
        <p:spPr>
          <a:xfrm>
            <a:off x="305091" y="24797"/>
            <a:ext cx="7148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 Black" panose="020B0A04020102020204" pitchFamily="34" charset="0"/>
              </a:rPr>
              <a:t>THE VALUE OF</a:t>
            </a:r>
          </a:p>
          <a:p>
            <a:r>
              <a:rPr lang="en-US" sz="4400" b="1" dirty="0">
                <a:latin typeface="Arial Black" panose="020B0A04020102020204" pitchFamily="34" charset="0"/>
              </a:rPr>
              <a:t>BELONGING AT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3EE229-B16B-4A40-F498-7B81DD49D99F}"/>
              </a:ext>
            </a:extLst>
          </p:cNvPr>
          <p:cNvSpPr txBox="1"/>
          <p:nvPr/>
        </p:nvSpPr>
        <p:spPr>
          <a:xfrm>
            <a:off x="312402" y="1375215"/>
            <a:ext cx="873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Nova" panose="020B0504020202020204" pitchFamily="34" charset="0"/>
              </a:rPr>
              <a:t>Employees who feel a strong sense of belonging perform better and stay longer than employees who lack that feeling.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F4BBE-9EFE-D338-A363-914862688756}"/>
              </a:ext>
            </a:extLst>
          </p:cNvPr>
          <p:cNvSpPr txBox="1"/>
          <p:nvPr/>
        </p:nvSpPr>
        <p:spPr>
          <a:xfrm>
            <a:off x="7421892" y="5127886"/>
            <a:ext cx="4770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rial Nova" panose="020B0504020202020204" pitchFamily="34" charset="0"/>
              </a:rPr>
              <a:t>Source: </a:t>
            </a:r>
            <a:r>
              <a:rPr lang="en-US" sz="1400" i="1" dirty="0">
                <a:latin typeface="Arial Nova" panose="020B0504020202020204" pitchFamily="34" charset="0"/>
              </a:rPr>
              <a:t>The Value of Belonging at Work:</a:t>
            </a:r>
          </a:p>
          <a:p>
            <a:pPr algn="r"/>
            <a:r>
              <a:rPr lang="en-US" sz="1400" i="1" dirty="0">
                <a:latin typeface="Arial Nova" panose="020B0504020202020204" pitchFamily="34" charset="0"/>
              </a:rPr>
              <a:t>New Frontiers for Inclusion in 2021 and Beyond, </a:t>
            </a:r>
            <a:r>
              <a:rPr lang="en-US" sz="1400" i="1" dirty="0" err="1">
                <a:latin typeface="Arial Nova" panose="020B0504020202020204" pitchFamily="34" charset="0"/>
              </a:rPr>
              <a:t>BetterUp</a:t>
            </a:r>
            <a:r>
              <a:rPr lang="en-US" sz="1400" i="1" dirty="0">
                <a:latin typeface="Arial Nova" panose="020B0504020202020204" pitchFamily="34" charset="0"/>
              </a:rPr>
              <a:t>.</a:t>
            </a:r>
          </a:p>
        </p:txBody>
      </p:sp>
      <p:pic>
        <p:nvPicPr>
          <p:cNvPr id="1028" name="Picture 4" descr="Diverse People Friendship Togetherness Happiness Aerial View Concept">
            <a:extLst>
              <a:ext uri="{FF2B5EF4-FFF2-40B4-BE49-F238E27FC236}">
                <a16:creationId xmlns:a16="http://schemas.microsoft.com/office/drawing/2014/main" id="{F54CB4AC-7877-9C8D-77D0-F9F110274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995" y="1206894"/>
            <a:ext cx="3672932" cy="37168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70F41B-E93B-04FC-5A65-9028D584E920}"/>
              </a:ext>
            </a:extLst>
          </p:cNvPr>
          <p:cNvSpPr txBox="1"/>
          <p:nvPr/>
        </p:nvSpPr>
        <p:spPr>
          <a:xfrm>
            <a:off x="3366821" y="4905119"/>
            <a:ext cx="1182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 Nova Cond" panose="020B0506020202020204" pitchFamily="34" charset="0"/>
              </a:rPr>
              <a:t>fewer sick days used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BEF733-0A74-7CB0-C69F-08549AE47508}"/>
              </a:ext>
            </a:extLst>
          </p:cNvPr>
          <p:cNvSpPr txBox="1"/>
          <p:nvPr/>
        </p:nvSpPr>
        <p:spPr>
          <a:xfrm>
            <a:off x="5872230" y="4149830"/>
            <a:ext cx="1334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 Nova Cond" panose="020B0506020202020204" pitchFamily="34" charset="0"/>
              </a:rPr>
              <a:t>increase </a:t>
            </a:r>
            <a:br>
              <a:rPr lang="en-US" sz="1600" b="1" dirty="0">
                <a:latin typeface="Arial Nova Cond" panose="020B0506020202020204" pitchFamily="34" charset="0"/>
              </a:rPr>
            </a:br>
            <a:r>
              <a:rPr lang="en-US" sz="1600" b="1" dirty="0">
                <a:latin typeface="Arial Nova Cond" panose="020B0506020202020204" pitchFamily="34" charset="0"/>
              </a:rPr>
              <a:t>in job performance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8ED3E-3F33-4A7D-F4F5-758E4EE83D47}"/>
              </a:ext>
            </a:extLst>
          </p:cNvPr>
          <p:cNvSpPr txBox="1"/>
          <p:nvPr/>
        </p:nvSpPr>
        <p:spPr>
          <a:xfrm>
            <a:off x="708736" y="3913625"/>
            <a:ext cx="1334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 Nova Cond" panose="020B0506020202020204" pitchFamily="34" charset="0"/>
              </a:rPr>
              <a:t>lower turnover risk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68A3579-FFB3-8515-AFCC-F6C86E5D09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8399115"/>
              </p:ext>
            </p:extLst>
          </p:nvPr>
        </p:nvGraphicFramePr>
        <p:xfrm>
          <a:off x="342876" y="2243805"/>
          <a:ext cx="2066465" cy="2101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2CBE93A-8A51-2CBA-4BF7-E769347DB2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723218"/>
              </p:ext>
            </p:extLst>
          </p:nvPr>
        </p:nvGraphicFramePr>
        <p:xfrm>
          <a:off x="2924623" y="2881363"/>
          <a:ext cx="2066465" cy="2101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27DBF18-27D2-FB47-92C9-82AC16730E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141143"/>
              </p:ext>
            </p:extLst>
          </p:nvPr>
        </p:nvGraphicFramePr>
        <p:xfrm>
          <a:off x="5506370" y="2179046"/>
          <a:ext cx="2066465" cy="2101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21811D-5299-85FE-0228-79D4BC0B9617}"/>
              </a:ext>
            </a:extLst>
          </p:cNvPr>
          <p:cNvCxnSpPr/>
          <p:nvPr/>
        </p:nvCxnSpPr>
        <p:spPr>
          <a:xfrm>
            <a:off x="0" y="5704114"/>
            <a:ext cx="12192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61A3385-65D1-CB9F-6AAB-FC4ADBE55B7E}"/>
              </a:ext>
            </a:extLst>
          </p:cNvPr>
          <p:cNvSpPr/>
          <p:nvPr/>
        </p:nvSpPr>
        <p:spPr>
          <a:xfrm>
            <a:off x="3538036" y="3486679"/>
            <a:ext cx="839639" cy="853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0BA1F1-DB4B-8D93-36F8-BC39EB0CD749}"/>
              </a:ext>
            </a:extLst>
          </p:cNvPr>
          <p:cNvSpPr txBox="1"/>
          <p:nvPr/>
        </p:nvSpPr>
        <p:spPr>
          <a:xfrm>
            <a:off x="3627586" y="3762375"/>
            <a:ext cx="668189" cy="3287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C000"/>
                </a:solidFill>
                <a:latin typeface="Arial Black" panose="020B0A04020102020204" pitchFamily="34" charset="0"/>
              </a:rPr>
              <a:t>75%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CED03B1-072E-CE6D-DE5D-BD24C0E3C72C}"/>
              </a:ext>
            </a:extLst>
          </p:cNvPr>
          <p:cNvSpPr/>
          <p:nvPr/>
        </p:nvSpPr>
        <p:spPr>
          <a:xfrm>
            <a:off x="950681" y="2894475"/>
            <a:ext cx="839639" cy="853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03AE7A-36CE-764F-7DDA-6C1FF52E14A2}"/>
              </a:ext>
            </a:extLst>
          </p:cNvPr>
          <p:cNvSpPr txBox="1"/>
          <p:nvPr/>
        </p:nvSpPr>
        <p:spPr>
          <a:xfrm>
            <a:off x="1061064" y="3121105"/>
            <a:ext cx="668189" cy="3287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rial Black" panose="020B0A04020102020204" pitchFamily="34" charset="0"/>
              </a:rPr>
              <a:t>50%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D54D03-8F27-EAD5-4381-58A01B358AE0}"/>
              </a:ext>
            </a:extLst>
          </p:cNvPr>
          <p:cNvSpPr txBox="1"/>
          <p:nvPr/>
        </p:nvSpPr>
        <p:spPr>
          <a:xfrm>
            <a:off x="6234082" y="3072879"/>
            <a:ext cx="668189" cy="3287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latin typeface="Arial Black" panose="020B0A04020102020204" pitchFamily="34" charset="0"/>
              </a:rPr>
              <a:t>56%</a:t>
            </a:r>
          </a:p>
        </p:txBody>
      </p:sp>
    </p:spTree>
    <p:extLst>
      <p:ext uri="{BB962C8B-B14F-4D97-AF65-F5344CB8AC3E}">
        <p14:creationId xmlns:p14="http://schemas.microsoft.com/office/powerpoint/2010/main" val="196835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E2178-3261-74A7-0F60-90BBB0FA4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0596FB-EF90-96FD-72E8-33EC1662FA25}"/>
              </a:ext>
            </a:extLst>
          </p:cNvPr>
          <p:cNvSpPr txBox="1"/>
          <p:nvPr/>
        </p:nvSpPr>
        <p:spPr>
          <a:xfrm>
            <a:off x="0" y="0"/>
            <a:ext cx="1979112" cy="5730241"/>
          </a:xfrm>
          <a:prstGeom prst="rect">
            <a:avLst/>
          </a:prstGeom>
          <a:solidFill>
            <a:srgbClr val="A30B3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0CF95-1F03-4BEF-802F-7D71BC4A7010}"/>
              </a:ext>
            </a:extLst>
          </p:cNvPr>
          <p:cNvSpPr txBox="1"/>
          <p:nvPr/>
        </p:nvSpPr>
        <p:spPr>
          <a:xfrm>
            <a:off x="2834662" y="234465"/>
            <a:ext cx="8173985" cy="35702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b="1" dirty="0"/>
              <a:t>Welcome and Introductions	</a:t>
            </a:r>
            <a:r>
              <a:rPr lang="en-US" sz="2600" dirty="0"/>
              <a:t>		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b="1" dirty="0"/>
              <a:t>Understanding ERGs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b="1" dirty="0"/>
              <a:t>Getting Started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b="1" dirty="0"/>
              <a:t>Establishing the ERG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b="1" dirty="0"/>
              <a:t>ERG Life Cycle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b="1" dirty="0"/>
              <a:t>Operational Framework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b="1" dirty="0"/>
              <a:t>Programming and Activities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b="1" dirty="0"/>
              <a:t>Communication Strategy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b="1" dirty="0"/>
              <a:t>Measuring Success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b="1" dirty="0"/>
              <a:t>Challenges and Solutions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600" b="1" dirty="0"/>
              <a:t>Closing</a:t>
            </a:r>
            <a:r>
              <a:rPr lang="en-US" sz="2600" dirty="0"/>
              <a:t>			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2EB86-BE0F-466D-777D-F7E13F72FBB9}"/>
              </a:ext>
            </a:extLst>
          </p:cNvPr>
          <p:cNvSpPr txBox="1"/>
          <p:nvPr/>
        </p:nvSpPr>
        <p:spPr>
          <a:xfrm rot="16200000">
            <a:off x="-1809389" y="2269572"/>
            <a:ext cx="55978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kern="1400" spc="8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AGENDA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AB0124-2AD3-50BD-46A0-2250B4477F22}"/>
              </a:ext>
            </a:extLst>
          </p:cNvPr>
          <p:cNvCxnSpPr/>
          <p:nvPr/>
        </p:nvCxnSpPr>
        <p:spPr>
          <a:xfrm>
            <a:off x="1979112" y="0"/>
            <a:ext cx="0" cy="5730238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851534-0C68-2A03-AB1F-31002C138499}"/>
              </a:ext>
            </a:extLst>
          </p:cNvPr>
          <p:cNvCxnSpPr>
            <a:cxnSpLocks/>
          </p:cNvCxnSpPr>
          <p:nvPr/>
        </p:nvCxnSpPr>
        <p:spPr>
          <a:xfrm flipH="1">
            <a:off x="1979112" y="5708180"/>
            <a:ext cx="10212888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669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F6C4E-61A2-F72D-99D5-C5B88D185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756A6-6A52-CA4A-4636-3C195F2FA6BA}"/>
              </a:ext>
            </a:extLst>
          </p:cNvPr>
          <p:cNvSpPr/>
          <p:nvPr/>
        </p:nvSpPr>
        <p:spPr>
          <a:xfrm>
            <a:off x="239030" y="1692761"/>
            <a:ext cx="6233959" cy="3472478"/>
          </a:xfrm>
          <a:prstGeom prst="rect">
            <a:avLst/>
          </a:prstGeom>
          <a:solidFill>
            <a:srgbClr val="A30B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3EDA0E-51C7-B64B-BE38-D14D95E8F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0"/>
          <a:stretch/>
        </p:blipFill>
        <p:spPr>
          <a:xfrm>
            <a:off x="328700" y="1859931"/>
            <a:ext cx="5996131" cy="3038985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97D238-4EB2-C80F-1DB8-98868DF0822C}"/>
              </a:ext>
            </a:extLst>
          </p:cNvPr>
          <p:cNvSpPr/>
          <p:nvPr/>
        </p:nvSpPr>
        <p:spPr>
          <a:xfrm>
            <a:off x="6737505" y="1391444"/>
            <a:ext cx="5215464" cy="3975959"/>
          </a:xfrm>
          <a:prstGeom prst="rect">
            <a:avLst/>
          </a:prstGeom>
          <a:solidFill>
            <a:srgbClr val="A30B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4483F-44FD-9064-A782-31678043EDCC}"/>
              </a:ext>
            </a:extLst>
          </p:cNvPr>
          <p:cNvSpPr txBox="1"/>
          <p:nvPr/>
        </p:nvSpPr>
        <p:spPr>
          <a:xfrm>
            <a:off x="6899046" y="1544690"/>
            <a:ext cx="4892382" cy="3768620"/>
          </a:xfrm>
          <a:prstGeom prst="rect">
            <a:avLst/>
          </a:prstGeom>
        </p:spPr>
        <p:txBody>
          <a:bodyPr vert="horz" wrap="square" lIns="91440" tIns="45720" rIns="91440" bIns="45720" rtlCol="0">
            <a:prstTxWarp prst="textPlain">
              <a:avLst/>
            </a:prstTxWarp>
            <a:normAutofit fontScale="92500" lnSpcReduction="10000"/>
          </a:bodyPr>
          <a:lstStyle/>
          <a:p>
            <a:pPr marR="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en-US" sz="2800" spc="-150" dirty="0">
                <a:solidFill>
                  <a:schemeClr val="bg1"/>
                </a:solidFill>
                <a:effectLst/>
              </a:rPr>
              <a:t>Employee Resource Groups (ERGs) are voluntary, employee-led groups that foster a diverse and inclusive workplace aligned with the organizations they serve. They are critical in promoting a culture of belonging, inclusivity, providing support for employees, and enhancing professional development. This toolkit aims to provide a comprehensive guide for establishing and managing successful ERGs.</a:t>
            </a:r>
            <a:endParaRPr lang="en-US" sz="2800" spc="-15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8BF69-9357-0018-0AF3-615F850D7618}"/>
              </a:ext>
            </a:extLst>
          </p:cNvPr>
          <p:cNvSpPr txBox="1"/>
          <p:nvPr/>
        </p:nvSpPr>
        <p:spPr>
          <a:xfrm>
            <a:off x="1848741" y="224181"/>
            <a:ext cx="8570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A30B32"/>
                </a:solidFill>
                <a:latin typeface="Modern Love Grunge" panose="04070805081005020601" pitchFamily="82" charset="0"/>
              </a:rPr>
              <a:t>Understanding ERGS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6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CF93-1354-B176-72E9-B297F24E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01DE994-F62E-BF98-A386-198A31F2B0C1}"/>
              </a:ext>
            </a:extLst>
          </p:cNvPr>
          <p:cNvSpPr txBox="1"/>
          <p:nvPr/>
        </p:nvSpPr>
        <p:spPr>
          <a:xfrm>
            <a:off x="1810641" y="118076"/>
            <a:ext cx="8570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A30B32"/>
                </a:solidFill>
                <a:latin typeface="Modern Love Grunge" panose="04070805081005020601" pitchFamily="82" charset="0"/>
              </a:rPr>
              <a:t>Formation of ERGS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5C6D30-4230-0822-EBA9-24D30A5F6E4B}"/>
              </a:ext>
            </a:extLst>
          </p:cNvPr>
          <p:cNvSpPr txBox="1"/>
          <p:nvPr/>
        </p:nvSpPr>
        <p:spPr>
          <a:xfrm>
            <a:off x="235912" y="1146748"/>
            <a:ext cx="1078611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itchFamily="2" charset="2"/>
              <a:buChar char="q"/>
            </a:pPr>
            <a:r>
              <a:rPr lang="en-US" sz="2400" b="1" i="0" u="none" strike="noStrike" dirty="0">
                <a:solidFill>
                  <a:srgbClr val="A30B32"/>
                </a:solidFill>
                <a:effectLst/>
                <a:latin typeface="Poppins" panose="020B0604020202020204" pitchFamily="34" charset="0"/>
              </a:rPr>
              <a:t> </a:t>
            </a:r>
            <a:r>
              <a:rPr lang="en-US" sz="2800" b="1" i="0" u="none" strike="noStrike" dirty="0">
                <a:solidFill>
                  <a:srgbClr val="A30B32"/>
                </a:solidFill>
                <a:effectLst/>
                <a:latin typeface="Poppins" panose="020B0604020202020204" pitchFamily="34" charset="0"/>
              </a:rPr>
              <a:t>ERGs are formed around multiple different interests  </a:t>
            </a:r>
            <a:br>
              <a:rPr lang="en-US" sz="2800" b="1" i="0" u="none" strike="noStrike" dirty="0">
                <a:solidFill>
                  <a:srgbClr val="A30B32"/>
                </a:solidFill>
                <a:effectLst/>
                <a:latin typeface="Poppins" panose="020B0604020202020204" pitchFamily="34" charset="0"/>
              </a:rPr>
            </a:br>
            <a:r>
              <a:rPr lang="en-US" sz="2800" b="1" i="0" u="none" strike="noStrike" dirty="0">
                <a:solidFill>
                  <a:srgbClr val="A30B32"/>
                </a:solidFill>
                <a:effectLst/>
                <a:latin typeface="Poppins" panose="020B0604020202020204" pitchFamily="34" charset="0"/>
              </a:rPr>
              <a:t> or identities, including</a:t>
            </a:r>
            <a:r>
              <a:rPr lang="en-US" sz="2400" b="0" i="0" u="none" strike="noStrike" dirty="0">
                <a:solidFill>
                  <a:srgbClr val="00283C"/>
                </a:solidFill>
                <a:effectLst/>
                <a:latin typeface="Poppins" panose="020B0604020202020204" pitchFamily="34" charset="0"/>
              </a:rPr>
              <a:t>:</a:t>
            </a:r>
          </a:p>
          <a:p>
            <a:pPr marL="682625" lvl="1" indent="-225425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283C"/>
                </a:solidFill>
                <a:effectLst/>
                <a:latin typeface="Poppins" pitchFamily="2" charset="77"/>
              </a:rPr>
              <a:t>Race</a:t>
            </a:r>
          </a:p>
          <a:p>
            <a:pPr marL="682625" lvl="1" indent="-225425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283C"/>
                </a:solidFill>
                <a:effectLst/>
                <a:latin typeface="Poppins" pitchFamily="2" charset="77"/>
              </a:rPr>
              <a:t>Religion</a:t>
            </a:r>
          </a:p>
          <a:p>
            <a:pPr marL="682625" lvl="1" indent="-225425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283C"/>
                </a:solidFill>
                <a:effectLst/>
                <a:latin typeface="Poppins" pitchFamily="2" charset="77"/>
              </a:rPr>
              <a:t>Nationality</a:t>
            </a:r>
          </a:p>
          <a:p>
            <a:pPr marL="682625" lvl="1" indent="-225425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283C"/>
                </a:solidFill>
                <a:effectLst/>
                <a:latin typeface="Poppins" pitchFamily="2" charset="77"/>
              </a:rPr>
              <a:t>Gender</a:t>
            </a:r>
          </a:p>
          <a:p>
            <a:pPr marL="682625" lvl="1" indent="-225425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283C"/>
                </a:solidFill>
                <a:effectLst/>
                <a:latin typeface="Poppins" pitchFamily="2" charset="77"/>
              </a:rPr>
              <a:t>Sexual Orientation</a:t>
            </a:r>
          </a:p>
          <a:p>
            <a:pPr marL="682625" lvl="1" indent="-225425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283C"/>
                </a:solidFill>
                <a:effectLst/>
                <a:latin typeface="Poppins" pitchFamily="2" charset="77"/>
              </a:rPr>
              <a:t>Disabilities</a:t>
            </a:r>
          </a:p>
          <a:p>
            <a:pPr marL="682625" lvl="1" indent="-225425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283C"/>
                </a:solidFill>
                <a:effectLst/>
                <a:latin typeface="Poppins" pitchFamily="2" charset="77"/>
              </a:rPr>
              <a:t>Mental Health Issues</a:t>
            </a:r>
          </a:p>
          <a:p>
            <a:pPr marL="682625" lvl="1" indent="-225425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283C"/>
                </a:solidFill>
                <a:effectLst/>
                <a:latin typeface="Poppins" pitchFamily="2" charset="77"/>
              </a:rPr>
              <a:t>Social or Economic Causes</a:t>
            </a:r>
          </a:p>
          <a:p>
            <a:pPr marL="682625" lvl="1" indent="-225425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283C"/>
                </a:solidFill>
                <a:effectLst/>
                <a:latin typeface="Poppins" pitchFamily="2" charset="77"/>
              </a:rPr>
              <a:t>Hobbies</a:t>
            </a:r>
          </a:p>
          <a:p>
            <a:pPr marL="682625" lvl="1" indent="-225425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283C"/>
                </a:solidFill>
                <a:effectLst/>
                <a:latin typeface="Poppins" pitchFamily="2" charset="77"/>
              </a:rPr>
              <a:t>Location/City</a:t>
            </a:r>
          </a:p>
          <a:p>
            <a:pPr marL="682625" lvl="1" indent="-225425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283C"/>
                </a:solidFill>
                <a:effectLst/>
                <a:latin typeface="Poppins" pitchFamily="2" charset="77"/>
              </a:rPr>
              <a:t>Anything Else That Brings People Together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C65DD8-B891-CEB6-535B-547E42868075}"/>
              </a:ext>
            </a:extLst>
          </p:cNvPr>
          <p:cNvSpPr/>
          <p:nvPr/>
        </p:nvSpPr>
        <p:spPr>
          <a:xfrm>
            <a:off x="6304547" y="1743300"/>
            <a:ext cx="5651541" cy="3716390"/>
          </a:xfrm>
          <a:prstGeom prst="roundRect">
            <a:avLst/>
          </a:prstGeom>
          <a:solidFill>
            <a:srgbClr val="A30B32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492C7-8CC8-43D6-9EA4-903A8BF679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230" y="1962505"/>
            <a:ext cx="5304173" cy="3277979"/>
          </a:xfrm>
          <a:prstGeom prst="round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88110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ental Health Support - Cook Center for Human Connections">
            <a:extLst>
              <a:ext uri="{FF2B5EF4-FFF2-40B4-BE49-F238E27FC236}">
                <a16:creationId xmlns:a16="http://schemas.microsoft.com/office/drawing/2014/main" id="{DCD8FB08-D8EF-FFE0-2270-624D3B5EC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506" y="1276373"/>
            <a:ext cx="3332858" cy="333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9EB4BD-C7D2-D627-EE12-CD728C19D138}"/>
              </a:ext>
            </a:extLst>
          </p:cNvPr>
          <p:cNvSpPr txBox="1"/>
          <p:nvPr/>
        </p:nvSpPr>
        <p:spPr>
          <a:xfrm>
            <a:off x="661738" y="139447"/>
            <a:ext cx="11063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A30B32"/>
                </a:solidFill>
                <a:latin typeface="Modern Love Grunge" panose="04070805081005020601" pitchFamily="82" charset="0"/>
              </a:rPr>
              <a:t>Employee Resource Groups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 descr="A logo of a building&#10;&#10;Description automatically generated">
            <a:extLst>
              <a:ext uri="{FF2B5EF4-FFF2-40B4-BE49-F238E27FC236}">
                <a16:creationId xmlns:a16="http://schemas.microsoft.com/office/drawing/2014/main" id="{25EA712E-5CBE-02B9-6678-A31200136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91597"/>
            <a:ext cx="1323474" cy="1323474"/>
          </a:xfrm>
          <a:prstGeom prst="rect">
            <a:avLst/>
          </a:prstGeom>
        </p:spPr>
      </p:pic>
      <p:sp>
        <p:nvSpPr>
          <p:cNvPr id="13336" name="TextBox 13335">
            <a:extLst>
              <a:ext uri="{FF2B5EF4-FFF2-40B4-BE49-F238E27FC236}">
                <a16:creationId xmlns:a16="http://schemas.microsoft.com/office/drawing/2014/main" id="{D6B3E988-2098-5E4D-8204-431D036E32BE}"/>
              </a:ext>
            </a:extLst>
          </p:cNvPr>
          <p:cNvSpPr txBox="1"/>
          <p:nvPr/>
        </p:nvSpPr>
        <p:spPr>
          <a:xfrm>
            <a:off x="403476" y="1685184"/>
            <a:ext cx="460693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Armed Forces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Asian American Pacific Islander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Black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Disability</a:t>
            </a:r>
          </a:p>
        </p:txBody>
      </p:sp>
      <p:sp>
        <p:nvSpPr>
          <p:cNvPr id="13337" name="TextBox 13336">
            <a:extLst>
              <a:ext uri="{FF2B5EF4-FFF2-40B4-BE49-F238E27FC236}">
                <a16:creationId xmlns:a16="http://schemas.microsoft.com/office/drawing/2014/main" id="{EAF57DE1-DDFC-3AF8-69D4-93E8638C9155}"/>
              </a:ext>
            </a:extLst>
          </p:cNvPr>
          <p:cNvSpPr txBox="1"/>
          <p:nvPr/>
        </p:nvSpPr>
        <p:spPr>
          <a:xfrm>
            <a:off x="4716127" y="1608239"/>
            <a:ext cx="395255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Indigenous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International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Latinx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LGBTQIA+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Parents &amp; Caregivers</a:t>
            </a:r>
          </a:p>
        </p:txBody>
      </p:sp>
      <p:sp>
        <p:nvSpPr>
          <p:cNvPr id="13338" name="TextBox 13337">
            <a:extLst>
              <a:ext uri="{FF2B5EF4-FFF2-40B4-BE49-F238E27FC236}">
                <a16:creationId xmlns:a16="http://schemas.microsoft.com/office/drawing/2014/main" id="{DF38C1E4-AA87-B29A-B648-9C78729983E5}"/>
              </a:ext>
            </a:extLst>
          </p:cNvPr>
          <p:cNvSpPr txBox="1"/>
          <p:nvPr/>
        </p:nvSpPr>
        <p:spPr>
          <a:xfrm>
            <a:off x="8046201" y="3840042"/>
            <a:ext cx="2649368" cy="2421136"/>
          </a:xfrm>
          <a:prstGeom prst="irregularSeal2">
            <a:avLst/>
          </a:prstGeom>
          <a:solidFill>
            <a:srgbClr val="FFC000"/>
          </a:solidFill>
          <a:effectLst>
            <a:outerShdw blurRad="50800" dist="50800" dir="2700000" algn="tl" rotWithShape="0">
              <a:prstClr val="black">
                <a:alpha val="92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JOIN US!</a:t>
            </a:r>
          </a:p>
        </p:txBody>
      </p:sp>
    </p:spTree>
    <p:extLst>
      <p:ext uri="{BB962C8B-B14F-4D97-AF65-F5344CB8AC3E}">
        <p14:creationId xmlns:p14="http://schemas.microsoft.com/office/powerpoint/2010/main" val="300322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CF93-1354-B176-72E9-B297F24E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40AE81-A538-787A-4402-9FD2707FCD52}"/>
              </a:ext>
            </a:extLst>
          </p:cNvPr>
          <p:cNvSpPr/>
          <p:nvPr/>
        </p:nvSpPr>
        <p:spPr>
          <a:xfrm>
            <a:off x="0" y="0"/>
            <a:ext cx="6188047" cy="5849470"/>
          </a:xfrm>
          <a:prstGeom prst="rect">
            <a:avLst/>
          </a:prstGeom>
          <a:solidFill>
            <a:srgbClr val="A30B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EBDF3-925C-6535-81C8-90622CC142EF}"/>
              </a:ext>
            </a:extLst>
          </p:cNvPr>
          <p:cNvSpPr txBox="1"/>
          <p:nvPr/>
        </p:nvSpPr>
        <p:spPr>
          <a:xfrm>
            <a:off x="6399783" y="1005330"/>
            <a:ext cx="5593559" cy="509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marR="0" lvl="0" indent="-40163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2800" b="1" kern="100" dirty="0">
                <a:solidFill>
                  <a:srgbClr val="A30B3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Defining ERG Objectives</a:t>
            </a:r>
          </a:p>
          <a:p>
            <a:pPr marL="690563" lvl="1" indent="-225425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Clear objectives help guide the activities and measure the success of the ERG. Objectives should align with both the needs of the members and the broader goals of the organization.</a:t>
            </a:r>
          </a:p>
          <a:p>
            <a:pPr marL="465138" lvl="1" indent="-401638">
              <a:lnSpc>
                <a:spcPct val="115000"/>
              </a:lnSpc>
            </a:pPr>
            <a:endParaRPr lang="en-US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65138" marR="0" lvl="0" indent="-401638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q"/>
            </a:pPr>
            <a:r>
              <a:rPr lang="en-US" sz="2800" b="1" kern="100" dirty="0">
                <a:solidFill>
                  <a:srgbClr val="A30B3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Identifying ERG Leadership</a:t>
            </a:r>
          </a:p>
          <a:p>
            <a:pPr marL="690563" lvl="1" indent="-225425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Selecting committed and passionate leaders is essential. Leadership roles can include a chairperson, co-chairperson, secretary, and treasurer, among others.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endParaRPr lang="en-US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1DE994-F62E-BF98-A386-198A31F2B0C1}"/>
              </a:ext>
            </a:extLst>
          </p:cNvPr>
          <p:cNvSpPr txBox="1"/>
          <p:nvPr/>
        </p:nvSpPr>
        <p:spPr>
          <a:xfrm>
            <a:off x="1902688" y="174351"/>
            <a:ext cx="8570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dern Love Grunge" panose="04070805081005020601" pitchFamily="82" charset="0"/>
              </a:rPr>
              <a:t>Getting</a:t>
            </a:r>
            <a:r>
              <a:rPr lang="en-US" sz="5400" b="1" dirty="0">
                <a:solidFill>
                  <a:srgbClr val="A30B32"/>
                </a:solidFill>
                <a:latin typeface="Modern Love Grunge" panose="04070805081005020601" pitchFamily="82" charset="0"/>
              </a:rPr>
              <a:t> Started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 descr="23 Ideas for Awesome Team-Building Activities (With Tips) | Indeed.com">
            <a:extLst>
              <a:ext uri="{FF2B5EF4-FFF2-40B4-BE49-F238E27FC236}">
                <a16:creationId xmlns:a16="http://schemas.microsoft.com/office/drawing/2014/main" id="{980BA26F-7F81-C19F-4E61-A8DD5F182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8"/>
          <a:stretch/>
        </p:blipFill>
        <p:spPr bwMode="auto">
          <a:xfrm>
            <a:off x="385010" y="1272031"/>
            <a:ext cx="5304852" cy="4453226"/>
          </a:xfrm>
          <a:prstGeom prst="rect">
            <a:avLst/>
          </a:prstGeom>
          <a:noFill/>
          <a:ln w="889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578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CF93-1354-B176-72E9-B297F24E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A8C9F0-8F4B-20C9-B27C-0F6ABFCA2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858" y="805112"/>
            <a:ext cx="8862284" cy="4871787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E11C8BF-23A6-E1B5-950E-38C39AE8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867"/>
            <a:ext cx="10515600" cy="857249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A30B32"/>
                </a:solidFill>
                <a:latin typeface="Modern Love Grunge" panose="04070805081005020601" pitchFamily="82" charset="0"/>
              </a:rPr>
              <a:t>Example of Starting an ERG</a:t>
            </a:r>
            <a:endParaRPr lang="en-US" sz="5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2A704A-8D3C-13C7-972D-C8B143A790D9}"/>
              </a:ext>
            </a:extLst>
          </p:cNvPr>
          <p:cNvSpPr/>
          <p:nvPr/>
        </p:nvSpPr>
        <p:spPr>
          <a:xfrm>
            <a:off x="5029200" y="3241005"/>
            <a:ext cx="2209800" cy="2066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338" name="Picture 2" descr="4 Steps to Starting an Employee Resource Group - Alpha Kappa Psi">
            <a:extLst>
              <a:ext uri="{FF2B5EF4-FFF2-40B4-BE49-F238E27FC236}">
                <a16:creationId xmlns:a16="http://schemas.microsoft.com/office/drawing/2014/main" id="{10281D79-59CE-545B-1112-44F9EED32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599" y="3079081"/>
            <a:ext cx="3360801" cy="22408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372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CF93-1354-B176-72E9-B297F24E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01DE994-F62E-BF98-A386-198A31F2B0C1}"/>
              </a:ext>
            </a:extLst>
          </p:cNvPr>
          <p:cNvSpPr txBox="1"/>
          <p:nvPr/>
        </p:nvSpPr>
        <p:spPr>
          <a:xfrm>
            <a:off x="2470616" y="-36096"/>
            <a:ext cx="7250768" cy="10014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rgbClr val="A30B32"/>
                </a:solidFill>
                <a:latin typeface="Modern Love Grunge" panose="04070805081005020601" pitchFamily="82" charset="0"/>
              </a:rPr>
              <a:t>Establishing an ERG</a:t>
            </a:r>
            <a:endParaRPr lang="en-US" sz="48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EBDF3-925C-6535-81C8-90622CC142EF}"/>
              </a:ext>
            </a:extLst>
          </p:cNvPr>
          <p:cNvSpPr txBox="1"/>
          <p:nvPr/>
        </p:nvSpPr>
        <p:spPr>
          <a:xfrm>
            <a:off x="215526" y="804302"/>
            <a:ext cx="10932158" cy="5616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indent="-4572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800" b="1" i="1" kern="1200" dirty="0">
                <a:solidFill>
                  <a:srgbClr val="A30B32"/>
                </a:solidFill>
                <a:effectLst/>
                <a:latin typeface="+mn-lt"/>
                <a:ea typeface="+mn-ea"/>
                <a:cs typeface="+mn-cs"/>
              </a:rPr>
              <a:t>Charter Development: Operating Principles or Bylaws</a:t>
            </a:r>
            <a:endParaRPr lang="en-US" sz="2800" b="1" kern="1200" dirty="0">
              <a:solidFill>
                <a:srgbClr val="A30B32"/>
              </a:solidFill>
              <a:effectLst/>
              <a:latin typeface="+mn-lt"/>
              <a:ea typeface="+mn-ea"/>
              <a:cs typeface="+mn-cs"/>
            </a:endParaRPr>
          </a:p>
          <a:p>
            <a:pPr marL="738188" lvl="1" indent="-2809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effectLst/>
                <a:latin typeface="+mn-lt"/>
                <a:ea typeface="+mn-ea"/>
                <a:cs typeface="+mn-cs"/>
              </a:rPr>
              <a:t>Mission Statement &amp; Objectives</a:t>
            </a:r>
          </a:p>
          <a:p>
            <a:pPr marL="738188" lvl="1" indent="-2809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effectLst/>
                <a:latin typeface="+mn-lt"/>
                <a:ea typeface="+mn-ea"/>
                <a:cs typeface="+mn-cs"/>
              </a:rPr>
              <a:t>Membership Criteria &amp; Leadership Structure</a:t>
            </a:r>
          </a:p>
          <a:p>
            <a:pPr marL="738188" lvl="1" indent="-2809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effectLst/>
                <a:latin typeface="+mn-lt"/>
                <a:ea typeface="+mn-ea"/>
                <a:cs typeface="+mn-cs"/>
              </a:rPr>
              <a:t>Meeting </a:t>
            </a:r>
            <a:r>
              <a:rPr lang="en-US" sz="2000" dirty="0"/>
              <a:t>F</a:t>
            </a:r>
            <a:r>
              <a:rPr lang="en-US" sz="2000" kern="1200" dirty="0">
                <a:effectLst/>
                <a:latin typeface="+mn-lt"/>
                <a:ea typeface="+mn-ea"/>
                <a:cs typeface="+mn-cs"/>
              </a:rPr>
              <a:t>requency &amp; Decision-making processes</a:t>
            </a:r>
          </a:p>
          <a:p>
            <a:pPr marL="457200" marR="0" indent="-4572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800" b="1" i="1" kern="1200" dirty="0">
                <a:solidFill>
                  <a:srgbClr val="A30B32"/>
                </a:solidFill>
                <a:effectLst/>
                <a:latin typeface="+mn-lt"/>
                <a:ea typeface="+mn-ea"/>
                <a:cs typeface="+mn-cs"/>
              </a:rPr>
              <a:t>Membership Recruitment</a:t>
            </a:r>
            <a:endParaRPr lang="en-US" sz="2800" b="1" kern="1200" dirty="0">
              <a:solidFill>
                <a:srgbClr val="A30B32"/>
              </a:solidFill>
              <a:effectLst/>
              <a:latin typeface="+mn-lt"/>
              <a:ea typeface="+mn-ea"/>
              <a:cs typeface="+mn-cs"/>
            </a:endParaRPr>
          </a:p>
          <a:p>
            <a:pPr marL="690563" lvl="1" indent="-2333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effectLst/>
                <a:latin typeface="+mn-lt"/>
                <a:ea typeface="+mn-ea"/>
                <a:cs typeface="+mn-cs"/>
              </a:rPr>
              <a:t>Recruitment strategies might include informational</a:t>
            </a:r>
            <a:br>
              <a:rPr lang="en-US" sz="2000" kern="1200" dirty="0">
                <a:effectLst/>
                <a:latin typeface="+mn-lt"/>
                <a:ea typeface="+mn-ea"/>
                <a:cs typeface="+mn-cs"/>
              </a:rPr>
            </a:br>
            <a:r>
              <a:rPr lang="en-US" sz="2000" kern="1200" dirty="0">
                <a:effectLst/>
                <a:latin typeface="+mn-lt"/>
                <a:ea typeface="+mn-ea"/>
                <a:cs typeface="+mn-cs"/>
              </a:rPr>
              <a:t>sessions, email campaigns, and leveraging internal </a:t>
            </a:r>
            <a:br>
              <a:rPr lang="en-US" sz="2000" kern="1200" dirty="0">
                <a:effectLst/>
                <a:latin typeface="+mn-lt"/>
                <a:ea typeface="+mn-ea"/>
                <a:cs typeface="+mn-cs"/>
              </a:rPr>
            </a:br>
            <a:r>
              <a:rPr lang="en-US" sz="2000" kern="1200" dirty="0">
                <a:effectLst/>
                <a:latin typeface="+mn-lt"/>
                <a:ea typeface="+mn-ea"/>
                <a:cs typeface="+mn-cs"/>
              </a:rPr>
              <a:t>communication channels. Ensure inclusivity by </a:t>
            </a:r>
            <a:br>
              <a:rPr lang="en-US" sz="2000" kern="1200" dirty="0">
                <a:effectLst/>
                <a:latin typeface="+mn-lt"/>
                <a:ea typeface="+mn-ea"/>
                <a:cs typeface="+mn-cs"/>
              </a:rPr>
            </a:br>
            <a:r>
              <a:rPr lang="en-US" sz="2000" kern="1200" dirty="0">
                <a:effectLst/>
                <a:latin typeface="+mn-lt"/>
                <a:ea typeface="+mn-ea"/>
                <a:cs typeface="+mn-cs"/>
              </a:rPr>
              <a:t>inviting all emp</a:t>
            </a:r>
            <a:r>
              <a:rPr lang="en-US" kern="1200" dirty="0">
                <a:effectLst/>
                <a:latin typeface="+mn-lt"/>
                <a:ea typeface="+mn-ea"/>
                <a:cs typeface="+mn-cs"/>
              </a:rPr>
              <a:t>loyees to participate.</a:t>
            </a:r>
          </a:p>
          <a:p>
            <a:pPr marL="457200" marR="0" indent="-45720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800" b="1" i="1" kern="1200" dirty="0">
                <a:solidFill>
                  <a:srgbClr val="A30B32"/>
                </a:solidFill>
                <a:effectLst/>
                <a:latin typeface="+mn-lt"/>
                <a:ea typeface="+mn-ea"/>
                <a:cs typeface="+mn-cs"/>
              </a:rPr>
              <a:t>Initial Meetings and Events</a:t>
            </a:r>
            <a:endParaRPr lang="en-US" sz="2800" b="1" kern="1200" dirty="0">
              <a:solidFill>
                <a:srgbClr val="A30B32"/>
              </a:solidFill>
              <a:effectLst/>
              <a:latin typeface="+mn-lt"/>
              <a:ea typeface="+mn-ea"/>
              <a:cs typeface="+mn-cs"/>
            </a:endParaRPr>
          </a:p>
          <a:p>
            <a:pPr marL="738188" lvl="1" indent="-2809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effectLst/>
                <a:latin typeface="+mn-lt"/>
                <a:ea typeface="+mn-ea"/>
                <a:cs typeface="+mn-cs"/>
              </a:rPr>
              <a:t>Kickoff meetings should introduce the ERG’s mission, goals, and activities. Initial events can help build momentum and engagement among members.</a:t>
            </a:r>
            <a:endParaRPr lang="en-US" sz="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6148" name="Picture 4" descr="How to start an employee resource group at your company | Culture Amp">
            <a:extLst>
              <a:ext uri="{FF2B5EF4-FFF2-40B4-BE49-F238E27FC236}">
                <a16:creationId xmlns:a16="http://schemas.microsoft.com/office/drawing/2014/main" id="{ACCAE3B2-B7BD-8B07-00AC-EE0AD2F6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96" y="1865659"/>
            <a:ext cx="5341488" cy="2670744"/>
          </a:xfrm>
          <a:prstGeom prst="rect">
            <a:avLst/>
          </a:prstGeom>
          <a:noFill/>
          <a:ln w="120650">
            <a:solidFill>
              <a:srgbClr val="A30B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615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EOCIXPRESENATION-Temp" id="{0DB5299E-2232-E744-B894-D91CA76E70C6}" vid="{ABD113A3-C2F3-9546-A7D4-D18C28618222}"/>
    </a:ext>
  </a:extLst>
</a:theme>
</file>

<file path=ppt/theme/theme2.xml><?xml version="1.0" encoding="utf-8"?>
<a:theme xmlns:a="http://schemas.openxmlformats.org/drawingml/2006/main" name="8_Office Theme">
  <a:themeElements>
    <a:clrScheme name="P&amp;G updated">
      <a:dk1>
        <a:srgbClr val="000000"/>
      </a:dk1>
      <a:lt1>
        <a:srgbClr val="FFFFFF"/>
      </a:lt1>
      <a:dk2>
        <a:srgbClr val="002168"/>
      </a:dk2>
      <a:lt2>
        <a:srgbClr val="E7E6E6"/>
      </a:lt2>
      <a:accent1>
        <a:srgbClr val="013CA5"/>
      </a:accent1>
      <a:accent2>
        <a:srgbClr val="019FDF"/>
      </a:accent2>
      <a:accent3>
        <a:srgbClr val="FDDA03"/>
      </a:accent3>
      <a:accent4>
        <a:srgbClr val="94D8E8"/>
      </a:accent4>
      <a:accent5>
        <a:srgbClr val="EC7524"/>
      </a:accent5>
      <a:accent6>
        <a:srgbClr val="91D402"/>
      </a:accent6>
      <a:hlink>
        <a:srgbClr val="019FDF"/>
      </a:hlink>
      <a:folHlink>
        <a:srgbClr val="CACAC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>
          <a:spcBef>
            <a:spcPts val="900"/>
          </a:spcBef>
          <a:defRPr sz="2000" b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>
              <a:alpha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spcBef>
            <a:spcPts val="900"/>
          </a:spcBef>
          <a:defRPr sz="2000" b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eurig_template_WIP" id="{8591B83D-44C1-6B45-A18F-74DE983BB6AC}" vid="{2B1A671E-C6CA-E34D-9117-F51BAFBBD81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EDEE41E971944FBCE8703B7C1554A6" ma:contentTypeVersion="22" ma:contentTypeDescription="Create a new document." ma:contentTypeScope="" ma:versionID="bb87ac5067d414186095f64407a5a87a">
  <xsd:schema xmlns:xsd="http://www.w3.org/2001/XMLSchema" xmlns:xs="http://www.w3.org/2001/XMLSchema" xmlns:p="http://schemas.microsoft.com/office/2006/metadata/properties" xmlns:ns2="72ff7dd5-fe5a-48dc-8a08-9101dd709437" xmlns:ns3="3d8df082-97e7-4233-abad-c4407e271e90" targetNamespace="http://schemas.microsoft.com/office/2006/metadata/properties" ma:root="true" ma:fieldsID="bbe74b771775e16ca4f28db9d50db442" ns2:_="" ns3:_="">
    <xsd:import namespace="72ff7dd5-fe5a-48dc-8a08-9101dd709437"/>
    <xsd:import namespace="3d8df082-97e7-4233-abad-c4407e271e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ff7dd5-fe5a-48dc-8a08-9101dd709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d03f021-7260-47c4-a966-efcc8f4531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8df082-97e7-4233-abad-c4407e271e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42a1e14-d58d-45ae-8895-e0eb6822efb6}" ma:internalName="TaxCatchAll" ma:showField="CatchAllData" ma:web="3d8df082-97e7-4233-abad-c4407e271e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d8df082-97e7-4233-abad-c4407e271e90">
      <UserInfo>
        <DisplayName>Aaron McCullough</DisplayName>
        <AccountId>113</AccountId>
        <AccountType/>
      </UserInfo>
      <UserInfo>
        <DisplayName>Alli Johnson</DisplayName>
        <AccountId>73</AccountId>
        <AccountType/>
      </UserInfo>
      <UserInfo>
        <DisplayName>Dana Magby</DisplayName>
        <AccountId>93</AccountId>
        <AccountType/>
      </UserInfo>
      <UserInfo>
        <DisplayName>Elecia C. Smith</DisplayName>
        <AccountId>33</AccountId>
        <AccountType/>
      </UserInfo>
      <UserInfo>
        <DisplayName>Angela Mosley-Monts</DisplayName>
        <AccountId>120</AccountId>
        <AccountType/>
      </UserInfo>
      <UserInfo>
        <DisplayName>Chris Jones</DisplayName>
        <AccountId>95</AccountId>
        <AccountType/>
      </UserInfo>
    </SharedWithUsers>
    <lcf76f155ced4ddcb4097134ff3c332f xmlns="72ff7dd5-fe5a-48dc-8a08-9101dd709437">
      <Terms xmlns="http://schemas.microsoft.com/office/infopath/2007/PartnerControls"/>
    </lcf76f155ced4ddcb4097134ff3c332f>
    <TaxCatchAll xmlns="3d8df082-97e7-4233-abad-c4407e271e90" xsi:nil="true"/>
    <_Flow_SignoffStatus xmlns="72ff7dd5-fe5a-48dc-8a08-9101dd709437" xsi:nil="true"/>
  </documentManagement>
</p:properties>
</file>

<file path=customXml/itemProps1.xml><?xml version="1.0" encoding="utf-8"?>
<ds:datastoreItem xmlns:ds="http://schemas.openxmlformats.org/officeDocument/2006/customXml" ds:itemID="{C66D618C-E3CE-403C-A975-2802A5BEBF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9C87C3-798D-41C2-8E1D-19007B6EE405}"/>
</file>

<file path=customXml/itemProps3.xml><?xml version="1.0" encoding="utf-8"?>
<ds:datastoreItem xmlns:ds="http://schemas.openxmlformats.org/officeDocument/2006/customXml" ds:itemID="{BCF04D0D-5321-4E5D-8A4B-69B8C7EB8EA2}">
  <ds:schemaRefs>
    <ds:schemaRef ds:uri="http://purl.org/dc/elements/1.1/"/>
    <ds:schemaRef ds:uri="090e0e5f-c1f6-4754-a405-b01d705370e0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622336e-19da-4910-a18f-077391877b23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79c742c4-e61c-4fa5-be89-a3cb566a80d1}" enabled="0" method="" siteId="{79c742c4-e61c-4fa5-be89-a3cb566a80d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OEOCIXPRESENATION-Mastelr</Template>
  <TotalTime>1952</TotalTime>
  <Words>630</Words>
  <Application>Microsoft Macintosh PowerPoint</Application>
  <PresentationFormat>Widescreen</PresentationFormat>
  <Paragraphs>148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.AppleSystemUIFont</vt:lpstr>
      <vt:lpstr>Aptos</vt:lpstr>
      <vt:lpstr>Arial</vt:lpstr>
      <vt:lpstr>Arial Black</vt:lpstr>
      <vt:lpstr>Arial Nova</vt:lpstr>
      <vt:lpstr>Arial Nova Cond</vt:lpstr>
      <vt:lpstr>Calibri</vt:lpstr>
      <vt:lpstr>Calibri Light</vt:lpstr>
      <vt:lpstr>Courier New</vt:lpstr>
      <vt:lpstr>Franklin Gothic Heavy</vt:lpstr>
      <vt:lpstr>Modern Love Grunge</vt:lpstr>
      <vt:lpstr>Poppins</vt:lpstr>
      <vt:lpstr>Symbol</vt:lpstr>
      <vt:lpstr>Wingdings</vt:lpstr>
      <vt:lpstr>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Starting an ERG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Elecia C. Smith</dc:creator>
  <cp:lastModifiedBy>Angela Mosley-Monts</cp:lastModifiedBy>
  <cp:revision>10</cp:revision>
  <dcterms:created xsi:type="dcterms:W3CDTF">2024-02-06T22:38:15Z</dcterms:created>
  <dcterms:modified xsi:type="dcterms:W3CDTF">2024-07-29T12:47:46Z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0x010100AEEDEE41E971944FBCE8703B7C1554A6</vt:lpwstr>
  </property>
  <property fmtid="{D5CDD505-2E9C-101B-9397-08002B2CF9AE}" pid="3" name="MediaServiceImageTags">
    <vt:lpwstr/>
  </property>
</Properties>
</file>